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66"/>
  </p:notesMasterIdLst>
  <p:sldIdLst>
    <p:sldId id="303" r:id="rId4"/>
    <p:sldId id="285" r:id="rId5"/>
    <p:sldId id="256" r:id="rId6"/>
    <p:sldId id="261" r:id="rId7"/>
    <p:sldId id="258" r:id="rId8"/>
    <p:sldId id="260" r:id="rId9"/>
    <p:sldId id="262" r:id="rId10"/>
    <p:sldId id="304" r:id="rId11"/>
    <p:sldId id="344"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343" r:id="rId26"/>
    <p:sldId id="345" r:id="rId27"/>
    <p:sldId id="277" r:id="rId28"/>
    <p:sldId id="278" r:id="rId29"/>
    <p:sldId id="297" r:id="rId30"/>
    <p:sldId id="286" r:id="rId31"/>
    <p:sldId id="311" r:id="rId32"/>
    <p:sldId id="335" r:id="rId33"/>
    <p:sldId id="276" r:id="rId34"/>
    <p:sldId id="334" r:id="rId35"/>
    <p:sldId id="350" r:id="rId36"/>
    <p:sldId id="330" r:id="rId37"/>
    <p:sldId id="329" r:id="rId38"/>
    <p:sldId id="336" r:id="rId39"/>
    <p:sldId id="346" r:id="rId40"/>
    <p:sldId id="323" r:id="rId41"/>
    <p:sldId id="325" r:id="rId42"/>
    <p:sldId id="347" r:id="rId43"/>
    <p:sldId id="314" r:id="rId44"/>
    <p:sldId id="348" r:id="rId45"/>
    <p:sldId id="307" r:id="rId46"/>
    <p:sldId id="349" r:id="rId47"/>
    <p:sldId id="319" r:id="rId48"/>
    <p:sldId id="300" r:id="rId49"/>
    <p:sldId id="284" r:id="rId50"/>
    <p:sldId id="287" r:id="rId51"/>
    <p:sldId id="290" r:id="rId52"/>
    <p:sldId id="288" r:id="rId53"/>
    <p:sldId id="298" r:id="rId54"/>
    <p:sldId id="316" r:id="rId55"/>
    <p:sldId id="281" r:id="rId56"/>
    <p:sldId id="282" r:id="rId57"/>
    <p:sldId id="340" r:id="rId58"/>
    <p:sldId id="326" r:id="rId59"/>
    <p:sldId id="341" r:id="rId60"/>
    <p:sldId id="342" r:id="rId61"/>
    <p:sldId id="327" r:id="rId62"/>
    <p:sldId id="293" r:id="rId63"/>
    <p:sldId id="328" r:id="rId64"/>
    <p:sldId id="332" r:id="rId6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hallenges" id="{96F6CD45-89A3-4C75-91D1-884CF6B09CBE}">
          <p14:sldIdLst>
            <p14:sldId id="303"/>
            <p14:sldId id="285"/>
            <p14:sldId id="256"/>
            <p14:sldId id="261"/>
            <p14:sldId id="258"/>
            <p14:sldId id="260"/>
            <p14:sldId id="262"/>
            <p14:sldId id="304"/>
            <p14:sldId id="344"/>
            <p14:sldId id="263"/>
            <p14:sldId id="264"/>
            <p14:sldId id="265"/>
            <p14:sldId id="266"/>
            <p14:sldId id="267"/>
            <p14:sldId id="268"/>
            <p14:sldId id="269"/>
            <p14:sldId id="270"/>
            <p14:sldId id="271"/>
            <p14:sldId id="272"/>
            <p14:sldId id="273"/>
            <p14:sldId id="274"/>
            <p14:sldId id="275"/>
            <p14:sldId id="343"/>
            <p14:sldId id="345"/>
            <p14:sldId id="277"/>
            <p14:sldId id="278"/>
            <p14:sldId id="297"/>
          </p14:sldIdLst>
        </p14:section>
        <p14:section name="explanation" id="{C184C800-34E6-4B4B-8931-AFFF112E3347}">
          <p14:sldIdLst>
            <p14:sldId id="286"/>
            <p14:sldId id="311"/>
            <p14:sldId id="335"/>
            <p14:sldId id="276"/>
            <p14:sldId id="334"/>
            <p14:sldId id="350"/>
            <p14:sldId id="330"/>
            <p14:sldId id="329"/>
            <p14:sldId id="336"/>
            <p14:sldId id="346"/>
            <p14:sldId id="323"/>
            <p14:sldId id="325"/>
            <p14:sldId id="347"/>
            <p14:sldId id="314"/>
            <p14:sldId id="348"/>
            <p14:sldId id="307"/>
            <p14:sldId id="349"/>
            <p14:sldId id="319"/>
            <p14:sldId id="300"/>
            <p14:sldId id="284"/>
          </p14:sldIdLst>
        </p14:section>
        <p14:section name="solution" id="{A4568A13-8F75-4795-9CBC-56DC1405EBEC}">
          <p14:sldIdLst>
            <p14:sldId id="287"/>
            <p14:sldId id="290"/>
            <p14:sldId id="288"/>
            <p14:sldId id="298"/>
            <p14:sldId id="316"/>
            <p14:sldId id="281"/>
            <p14:sldId id="282"/>
            <p14:sldId id="340"/>
            <p14:sldId id="326"/>
            <p14:sldId id="341"/>
            <p14:sldId id="342"/>
            <p14:sldId id="327"/>
          </p14:sldIdLst>
        </p14:section>
        <p14:section name="word of caution" id="{F2AE297B-D1B4-4A27-AA43-89639D7E4DC6}">
          <p14:sldIdLst>
            <p14:sldId id="293"/>
            <p14:sldId id="328"/>
            <p14:sldId id="33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4" autoAdjust="0"/>
    <p:restoredTop sz="89701" autoAdjust="0"/>
  </p:normalViewPr>
  <p:slideViewPr>
    <p:cSldViewPr>
      <p:cViewPr>
        <p:scale>
          <a:sx n="70" d="100"/>
          <a:sy n="70" d="100"/>
        </p:scale>
        <p:origin x="-1374" y="-114"/>
      </p:cViewPr>
      <p:guideLst>
        <p:guide orient="horz" pos="2160"/>
        <p:guide pos="2880"/>
      </p:guideLst>
    </p:cSldViewPr>
  </p:slideViewPr>
  <p:outlineViewPr>
    <p:cViewPr>
      <p:scale>
        <a:sx n="33" d="100"/>
        <a:sy n="33" d="100"/>
      </p:scale>
      <p:origin x="0" y="233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diagrams/_rels/data1.xml.rels><?xml version="1.0" encoding="UTF-8" standalone="yes"?>
<Relationships xmlns="http://schemas.openxmlformats.org/package/2006/relationships"><Relationship Id="rId1" Type="http://schemas.openxmlformats.org/officeDocument/2006/relationships/image" Target="../media/image20.jpg"/></Relationships>
</file>

<file path=ppt/diagrams/_rels/data10.xml.rels><?xml version="1.0" encoding="UTF-8" standalone="yes"?>
<Relationships xmlns="http://schemas.openxmlformats.org/package/2006/relationships"><Relationship Id="rId1" Type="http://schemas.openxmlformats.org/officeDocument/2006/relationships/image" Target="../media/image22.jpeg"/></Relationships>
</file>

<file path=ppt/diagrams/_rels/data11.xml.rels><?xml version="1.0" encoding="UTF-8" standalone="yes"?>
<Relationships xmlns="http://schemas.openxmlformats.org/package/2006/relationships"><Relationship Id="rId1" Type="http://schemas.openxmlformats.org/officeDocument/2006/relationships/image" Target="../media/image23.jpeg"/></Relationships>
</file>

<file path=ppt/diagrams/_rels/data12.xml.rels><?xml version="1.0" encoding="UTF-8" standalone="yes"?>
<Relationships xmlns="http://schemas.openxmlformats.org/package/2006/relationships"><Relationship Id="rId1" Type="http://schemas.openxmlformats.org/officeDocument/2006/relationships/image" Target="../media/image28.jpeg"/></Relationships>
</file>

<file path=ppt/diagrams/_rels/data13.xml.rels><?xml version="1.0" encoding="UTF-8" standalone="yes"?>
<Relationships xmlns="http://schemas.openxmlformats.org/package/2006/relationships"><Relationship Id="rId1" Type="http://schemas.openxmlformats.org/officeDocument/2006/relationships/image" Target="../media/image28.jpeg"/></Relationships>
</file>

<file path=ppt/diagrams/_rels/data14.xml.rels><?xml version="1.0" encoding="UTF-8" standalone="yes"?>
<Relationships xmlns="http://schemas.openxmlformats.org/package/2006/relationships"><Relationship Id="rId1" Type="http://schemas.openxmlformats.org/officeDocument/2006/relationships/image" Target="../media/image28.jpeg"/></Relationships>
</file>

<file path=ppt/diagrams/_rels/data2.xml.rels><?xml version="1.0" encoding="UTF-8" standalone="yes"?>
<Relationships xmlns="http://schemas.openxmlformats.org/package/2006/relationships"><Relationship Id="rId2" Type="http://schemas.microsoft.com/office/2007/relationships/hdphoto" Target="../media/hdphoto3.wdp"/><Relationship Id="rId1" Type="http://schemas.openxmlformats.org/officeDocument/2006/relationships/image" Target="../media/image21.jpeg"/></Relationships>
</file>

<file path=ppt/diagrams/_rels/data3.xml.rels><?xml version="1.0" encoding="UTF-8" standalone="yes"?>
<Relationships xmlns="http://schemas.openxmlformats.org/package/2006/relationships"><Relationship Id="rId1" Type="http://schemas.openxmlformats.org/officeDocument/2006/relationships/image" Target="../media/image20.jpg"/></Relationships>
</file>

<file path=ppt/diagrams/_rels/data4.xml.rels><?xml version="1.0" encoding="UTF-8" standalone="yes"?>
<Relationships xmlns="http://schemas.openxmlformats.org/package/2006/relationships"><Relationship Id="rId2" Type="http://schemas.microsoft.com/office/2007/relationships/hdphoto" Target="../media/hdphoto3.wdp"/><Relationship Id="rId1" Type="http://schemas.openxmlformats.org/officeDocument/2006/relationships/image" Target="../media/image21.jpeg"/></Relationships>
</file>

<file path=ppt/diagrams/_rels/data5.xml.rels><?xml version="1.0" encoding="UTF-8" standalone="yes"?>
<Relationships xmlns="http://schemas.openxmlformats.org/package/2006/relationships"><Relationship Id="rId1" Type="http://schemas.openxmlformats.org/officeDocument/2006/relationships/image" Target="../media/image22.jpeg"/></Relationships>
</file>

<file path=ppt/diagrams/_rels/data6.xml.rels><?xml version="1.0" encoding="UTF-8" standalone="yes"?>
<Relationships xmlns="http://schemas.openxmlformats.org/package/2006/relationships"><Relationship Id="rId1" Type="http://schemas.openxmlformats.org/officeDocument/2006/relationships/image" Target="../media/image22.jpeg"/></Relationships>
</file>

<file path=ppt/diagrams/_rels/data7.xml.rels><?xml version="1.0" encoding="UTF-8" standalone="yes"?>
<Relationships xmlns="http://schemas.openxmlformats.org/package/2006/relationships"><Relationship Id="rId1" Type="http://schemas.openxmlformats.org/officeDocument/2006/relationships/image" Target="../media/image23.jpeg"/></Relationships>
</file>

<file path=ppt/diagrams/_rels/data8.xml.rels><?xml version="1.0" encoding="UTF-8" standalone="yes"?>
<Relationships xmlns="http://schemas.openxmlformats.org/package/2006/relationships"><Relationship Id="rId1" Type="http://schemas.openxmlformats.org/officeDocument/2006/relationships/image" Target="../media/image22.jpeg"/></Relationships>
</file>

<file path=ppt/diagrams/_rels/data9.xml.rels><?xml version="1.0" encoding="UTF-8" standalone="yes"?>
<Relationships xmlns="http://schemas.openxmlformats.org/package/2006/relationships"><Relationship Id="rId1" Type="http://schemas.openxmlformats.org/officeDocument/2006/relationships/image" Target="../media/image22.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20.jpg"/></Relationships>
</file>

<file path=ppt/diagrams/_rels/drawing10.xml.rels><?xml version="1.0" encoding="UTF-8" standalone="yes"?>
<Relationships xmlns="http://schemas.openxmlformats.org/package/2006/relationships"><Relationship Id="rId1" Type="http://schemas.openxmlformats.org/officeDocument/2006/relationships/image" Target="../media/image22.jpeg"/></Relationships>
</file>

<file path=ppt/diagrams/_rels/drawing11.xml.rels><?xml version="1.0" encoding="UTF-8" standalone="yes"?>
<Relationships xmlns="http://schemas.openxmlformats.org/package/2006/relationships"><Relationship Id="rId1" Type="http://schemas.openxmlformats.org/officeDocument/2006/relationships/image" Target="../media/image23.jpeg"/></Relationships>
</file>

<file path=ppt/diagrams/_rels/drawing12.xml.rels><?xml version="1.0" encoding="UTF-8" standalone="yes"?>
<Relationships xmlns="http://schemas.openxmlformats.org/package/2006/relationships"><Relationship Id="rId1" Type="http://schemas.openxmlformats.org/officeDocument/2006/relationships/image" Target="../media/image28.jpeg"/></Relationships>
</file>

<file path=ppt/diagrams/_rels/drawing13.xml.rels><?xml version="1.0" encoding="UTF-8" standalone="yes"?>
<Relationships xmlns="http://schemas.openxmlformats.org/package/2006/relationships"><Relationship Id="rId1" Type="http://schemas.openxmlformats.org/officeDocument/2006/relationships/image" Target="../media/image28.jpeg"/></Relationships>
</file>

<file path=ppt/diagrams/_rels/drawing14.xml.rels><?xml version="1.0" encoding="UTF-8" standalone="yes"?>
<Relationships xmlns="http://schemas.openxmlformats.org/package/2006/relationships"><Relationship Id="rId1" Type="http://schemas.openxmlformats.org/officeDocument/2006/relationships/image" Target="../media/image28.jpeg"/></Relationships>
</file>

<file path=ppt/diagrams/_rels/drawing2.xml.rels><?xml version="1.0" encoding="UTF-8" standalone="yes"?>
<Relationships xmlns="http://schemas.openxmlformats.org/package/2006/relationships"><Relationship Id="rId2" Type="http://schemas.microsoft.com/office/2007/relationships/hdphoto" Target="../media/hdphoto3.wdp"/><Relationship Id="rId1" Type="http://schemas.openxmlformats.org/officeDocument/2006/relationships/image" Target="../media/image21.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20.jpg"/></Relationships>
</file>

<file path=ppt/diagrams/_rels/drawing4.xml.rels><?xml version="1.0" encoding="UTF-8" standalone="yes"?>
<Relationships xmlns="http://schemas.openxmlformats.org/package/2006/relationships"><Relationship Id="rId2" Type="http://schemas.microsoft.com/office/2007/relationships/hdphoto" Target="../media/hdphoto3.wdp"/><Relationship Id="rId1" Type="http://schemas.openxmlformats.org/officeDocument/2006/relationships/image" Target="../media/image21.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22.jpeg"/></Relationships>
</file>

<file path=ppt/diagrams/_rels/drawing6.xml.rels><?xml version="1.0" encoding="UTF-8" standalone="yes"?>
<Relationships xmlns="http://schemas.openxmlformats.org/package/2006/relationships"><Relationship Id="rId1" Type="http://schemas.openxmlformats.org/officeDocument/2006/relationships/image" Target="../media/image22.jpeg"/></Relationships>
</file>

<file path=ppt/diagrams/_rels/drawing7.xml.rels><?xml version="1.0" encoding="UTF-8" standalone="yes"?>
<Relationships xmlns="http://schemas.openxmlformats.org/package/2006/relationships"><Relationship Id="rId1" Type="http://schemas.openxmlformats.org/officeDocument/2006/relationships/image" Target="../media/image23.jpeg"/></Relationships>
</file>

<file path=ppt/diagrams/_rels/drawing8.xml.rels><?xml version="1.0" encoding="UTF-8" standalone="yes"?>
<Relationships xmlns="http://schemas.openxmlformats.org/package/2006/relationships"><Relationship Id="rId1" Type="http://schemas.openxmlformats.org/officeDocument/2006/relationships/image" Target="../media/image22.jpeg"/></Relationships>
</file>

<file path=ppt/diagrams/_rels/drawing9.xml.rels><?xml version="1.0" encoding="UTF-8" standalone="yes"?>
<Relationships xmlns="http://schemas.openxmlformats.org/package/2006/relationships"><Relationship Id="rId1" Type="http://schemas.openxmlformats.org/officeDocument/2006/relationships/image" Target="../media/image22.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646968-A6AC-4B77-B7A5-A8E94D1A747A}" type="doc">
      <dgm:prSet loTypeId="urn:microsoft.com/office/officeart/2008/layout/AccentedPicture" loCatId="picture" qsTypeId="urn:microsoft.com/office/officeart/2005/8/quickstyle/simple1" qsCatId="simple" csTypeId="urn:microsoft.com/office/officeart/2005/8/colors/accent1_2" csCatId="accent1" phldr="1"/>
      <dgm:spPr/>
    </dgm:pt>
    <dgm:pt modelId="{4EE13C6F-17EC-4DFE-B644-DC55873097B4}">
      <dgm:prSet phldrT="[Text]"/>
      <dgm:spPr/>
      <dgm:t>
        <a:bodyPr/>
        <a:lstStyle/>
        <a:p>
          <a:endParaRPr lang="en-US" spc="-150" dirty="0"/>
        </a:p>
      </dgm:t>
    </dgm:pt>
    <dgm:pt modelId="{8850CE0B-BAB2-4148-8FD4-2609EFD2EC4F}" type="parTrans" cxnId="{BF4C8AD8-A40B-426C-8A70-DF3868AA6536}">
      <dgm:prSet/>
      <dgm:spPr/>
      <dgm:t>
        <a:bodyPr/>
        <a:lstStyle/>
        <a:p>
          <a:endParaRPr lang="en-US"/>
        </a:p>
      </dgm:t>
    </dgm:pt>
    <dgm:pt modelId="{1F1F2A1D-F4FC-4377-85CF-E17E598313D9}" type="sibTrans" cxnId="{BF4C8AD8-A40B-426C-8A70-DF3868AA6536}">
      <dgm:prSet/>
      <dgm:spPr>
        <a:blipFill>
          <a:blip xmlns:r="http://schemas.openxmlformats.org/officeDocument/2006/relationships" r:embed="rId1">
            <a:duotone>
              <a:prstClr val="black"/>
              <a:srgbClr val="D9C3A5">
                <a:tint val="50000"/>
                <a:satMod val="180000"/>
              </a:srgbClr>
            </a:duotone>
            <a:extLst>
              <a:ext uri="{28A0092B-C50C-407E-A947-70E740481C1C}">
                <a14:useLocalDpi xmlns:a14="http://schemas.microsoft.com/office/drawing/2010/main" val="0"/>
              </a:ext>
            </a:extLst>
          </a:blip>
          <a:srcRect/>
          <a:stretch>
            <a:fillRect l="-46000" r="-46000"/>
          </a:stretch>
        </a:blipFill>
      </dgm:spPr>
      <dgm:t>
        <a:bodyPr/>
        <a:lstStyle/>
        <a:p>
          <a:endParaRPr lang="en-US"/>
        </a:p>
      </dgm:t>
    </dgm:pt>
    <dgm:pt modelId="{8138B2A6-3388-46FD-9A9D-18FD49AB0DF6}" type="pres">
      <dgm:prSet presAssocID="{7C646968-A6AC-4B77-B7A5-A8E94D1A747A}" presName="Name0" presStyleCnt="0">
        <dgm:presLayoutVars>
          <dgm:dir/>
        </dgm:presLayoutVars>
      </dgm:prSet>
      <dgm:spPr/>
    </dgm:pt>
    <dgm:pt modelId="{60A8FD22-63CD-4FDA-88C5-881F3C4415FA}" type="pres">
      <dgm:prSet presAssocID="{1F1F2A1D-F4FC-4377-85CF-E17E598313D9}" presName="picture_1" presStyleLbl="bgImgPlace1" presStyleIdx="0" presStyleCnt="1"/>
      <dgm:spPr/>
      <dgm:t>
        <a:bodyPr/>
        <a:lstStyle/>
        <a:p>
          <a:endParaRPr lang="en-US"/>
        </a:p>
      </dgm:t>
    </dgm:pt>
    <dgm:pt modelId="{BCAF5E84-0EDF-482A-AFD1-417381AEC941}" type="pres">
      <dgm:prSet presAssocID="{4EE13C6F-17EC-4DFE-B644-DC55873097B4}" presName="text_1" presStyleLbl="node1" presStyleIdx="0" presStyleCnt="0">
        <dgm:presLayoutVars>
          <dgm:bulletEnabled val="1"/>
        </dgm:presLayoutVars>
      </dgm:prSet>
      <dgm:spPr/>
      <dgm:t>
        <a:bodyPr/>
        <a:lstStyle/>
        <a:p>
          <a:endParaRPr lang="en-US"/>
        </a:p>
      </dgm:t>
    </dgm:pt>
    <dgm:pt modelId="{CF1928BD-2DB0-4DA6-9345-2F2E4FF161B9}" type="pres">
      <dgm:prSet presAssocID="{7C646968-A6AC-4B77-B7A5-A8E94D1A747A}" presName="maxNode" presStyleCnt="0"/>
      <dgm:spPr/>
    </dgm:pt>
    <dgm:pt modelId="{3FDD3A22-5176-4805-8CA8-7E598AC1A911}" type="pres">
      <dgm:prSet presAssocID="{7C646968-A6AC-4B77-B7A5-A8E94D1A747A}" presName="Name33" presStyleCnt="0"/>
      <dgm:spPr/>
    </dgm:pt>
  </dgm:ptLst>
  <dgm:cxnLst>
    <dgm:cxn modelId="{A8C6D7E5-172D-4D3A-BC38-7AF03A458F1A}" type="presOf" srcId="{4EE13C6F-17EC-4DFE-B644-DC55873097B4}" destId="{BCAF5E84-0EDF-482A-AFD1-417381AEC941}" srcOrd="0" destOrd="0" presId="urn:microsoft.com/office/officeart/2008/layout/AccentedPicture"/>
    <dgm:cxn modelId="{BCB79F7B-A672-4672-BA90-BFEC0C0FE205}" type="presOf" srcId="{7C646968-A6AC-4B77-B7A5-A8E94D1A747A}" destId="{8138B2A6-3388-46FD-9A9D-18FD49AB0DF6}" srcOrd="0" destOrd="0" presId="urn:microsoft.com/office/officeart/2008/layout/AccentedPicture"/>
    <dgm:cxn modelId="{BF4C8AD8-A40B-426C-8A70-DF3868AA6536}" srcId="{7C646968-A6AC-4B77-B7A5-A8E94D1A747A}" destId="{4EE13C6F-17EC-4DFE-B644-DC55873097B4}" srcOrd="0" destOrd="0" parTransId="{8850CE0B-BAB2-4148-8FD4-2609EFD2EC4F}" sibTransId="{1F1F2A1D-F4FC-4377-85CF-E17E598313D9}"/>
    <dgm:cxn modelId="{09590E5B-589B-4DAB-AFF9-E821645F50C7}" type="presOf" srcId="{1F1F2A1D-F4FC-4377-85CF-E17E598313D9}" destId="{60A8FD22-63CD-4FDA-88C5-881F3C4415FA}" srcOrd="0" destOrd="0" presId="urn:microsoft.com/office/officeart/2008/layout/AccentedPicture"/>
    <dgm:cxn modelId="{E2F6E02F-4DF4-4023-998A-2A85ED7F5D58}" type="presParOf" srcId="{8138B2A6-3388-46FD-9A9D-18FD49AB0DF6}" destId="{60A8FD22-63CD-4FDA-88C5-881F3C4415FA}" srcOrd="0" destOrd="0" presId="urn:microsoft.com/office/officeart/2008/layout/AccentedPicture"/>
    <dgm:cxn modelId="{FFEB9C7D-3E9B-4568-A388-D6689F64E201}" type="presParOf" srcId="{8138B2A6-3388-46FD-9A9D-18FD49AB0DF6}" destId="{BCAF5E84-0EDF-482A-AFD1-417381AEC941}" srcOrd="1" destOrd="0" presId="urn:microsoft.com/office/officeart/2008/layout/AccentedPicture"/>
    <dgm:cxn modelId="{C27CED93-73C8-40EE-A420-C3BFF5D1B28A}" type="presParOf" srcId="{8138B2A6-3388-46FD-9A9D-18FD49AB0DF6}" destId="{CF1928BD-2DB0-4DA6-9345-2F2E4FF161B9}" srcOrd="2" destOrd="0" presId="urn:microsoft.com/office/officeart/2008/layout/AccentedPicture"/>
    <dgm:cxn modelId="{128B6AD2-947D-4CA8-B3DA-0BBED10B642F}" type="presParOf" srcId="{CF1928BD-2DB0-4DA6-9345-2F2E4FF161B9}" destId="{3FDD3A22-5176-4805-8CA8-7E598AC1A911}" srcOrd="0" destOrd="0" presId="urn:microsoft.com/office/officeart/2008/layout/AccentedPi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AD4872F-A02A-4E98-9F9B-BECF6DB9D399}" type="doc">
      <dgm:prSet loTypeId="urn:microsoft.com/office/officeart/2008/layout/AccentedPicture" loCatId="picture" qsTypeId="urn:microsoft.com/office/officeart/2005/8/quickstyle/simple1" qsCatId="simple" csTypeId="urn:microsoft.com/office/officeart/2005/8/colors/accent2_1" csCatId="accent2" phldr="1"/>
      <dgm:spPr/>
    </dgm:pt>
    <dgm:pt modelId="{70544599-C612-4A85-BEF5-7D72643592AD}">
      <dgm:prSet phldrT="[Text]"/>
      <dgm:spPr/>
      <dgm:t>
        <a:bodyPr/>
        <a:lstStyle/>
        <a:p>
          <a:r>
            <a:rPr lang="en-US" dirty="0" smtClean="0"/>
            <a:t>Principal-agent</a:t>
          </a:r>
          <a:endParaRPr lang="en-US" dirty="0"/>
        </a:p>
      </dgm:t>
    </dgm:pt>
    <dgm:pt modelId="{A1EFCA66-360D-41BB-9FCB-E56A06040F01}" type="parTrans" cxnId="{1E86A7BD-4953-4C12-9D06-38451B2F6CEE}">
      <dgm:prSet/>
      <dgm:spPr/>
      <dgm:t>
        <a:bodyPr/>
        <a:lstStyle/>
        <a:p>
          <a:endParaRPr lang="en-US"/>
        </a:p>
      </dgm:t>
    </dgm:pt>
    <dgm:pt modelId="{6FDBAD7D-DF92-4B36-8B20-224D4C7FEEE3}" type="sibTrans" cxnId="{1E86A7BD-4953-4C12-9D06-38451B2F6CEE}">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31000" r="-31000"/>
          </a:stretch>
        </a:blipFill>
      </dgm:spPr>
      <dgm:t>
        <a:bodyPr/>
        <a:lstStyle/>
        <a:p>
          <a:endParaRPr lang="en-US"/>
        </a:p>
      </dgm:t>
      <dgm:extLst>
        <a:ext uri="{E40237B7-FDA0-4F09-8148-C483321AD2D9}">
          <dgm14:cNvPr xmlns:dgm14="http://schemas.microsoft.com/office/drawing/2010/diagram" id="0" name="" descr="D:\Projects\corruption\presentation\lider3.jpg"/>
        </a:ext>
      </dgm:extLst>
    </dgm:pt>
    <dgm:pt modelId="{F4BA08CC-2F59-440E-908F-060EA31C0D74}" type="pres">
      <dgm:prSet presAssocID="{8AD4872F-A02A-4E98-9F9B-BECF6DB9D399}" presName="Name0" presStyleCnt="0">
        <dgm:presLayoutVars>
          <dgm:dir/>
        </dgm:presLayoutVars>
      </dgm:prSet>
      <dgm:spPr/>
    </dgm:pt>
    <dgm:pt modelId="{731C10E5-3A80-4FD1-8715-E1E730A25B42}" type="pres">
      <dgm:prSet presAssocID="{6FDBAD7D-DF92-4B36-8B20-224D4C7FEEE3}" presName="picture_1" presStyleLbl="bgImgPlace1" presStyleIdx="0" presStyleCnt="1" custLinFactNeighborX="-25727" custLinFactNeighborY="-1214"/>
      <dgm:spPr/>
      <dgm:t>
        <a:bodyPr/>
        <a:lstStyle/>
        <a:p>
          <a:endParaRPr lang="en-US"/>
        </a:p>
      </dgm:t>
    </dgm:pt>
    <dgm:pt modelId="{A545E19D-A1DD-4D63-BAAF-9278F019A7CC}" type="pres">
      <dgm:prSet presAssocID="{70544599-C612-4A85-BEF5-7D72643592AD}" presName="text_1" presStyleLbl="node1" presStyleIdx="0" presStyleCnt="0">
        <dgm:presLayoutVars>
          <dgm:bulletEnabled val="1"/>
        </dgm:presLayoutVars>
      </dgm:prSet>
      <dgm:spPr/>
      <dgm:t>
        <a:bodyPr/>
        <a:lstStyle/>
        <a:p>
          <a:endParaRPr lang="en-US"/>
        </a:p>
      </dgm:t>
    </dgm:pt>
    <dgm:pt modelId="{25471C1B-462A-4A72-8D52-D3951076564A}" type="pres">
      <dgm:prSet presAssocID="{8AD4872F-A02A-4E98-9F9B-BECF6DB9D399}" presName="maxNode" presStyleCnt="0"/>
      <dgm:spPr/>
    </dgm:pt>
    <dgm:pt modelId="{686572EC-025C-4F70-AB5B-D7C310BDCD47}" type="pres">
      <dgm:prSet presAssocID="{8AD4872F-A02A-4E98-9F9B-BECF6DB9D399}" presName="Name33" presStyleCnt="0"/>
      <dgm:spPr/>
    </dgm:pt>
  </dgm:ptLst>
  <dgm:cxnLst>
    <dgm:cxn modelId="{1E86A7BD-4953-4C12-9D06-38451B2F6CEE}" srcId="{8AD4872F-A02A-4E98-9F9B-BECF6DB9D399}" destId="{70544599-C612-4A85-BEF5-7D72643592AD}" srcOrd="0" destOrd="0" parTransId="{A1EFCA66-360D-41BB-9FCB-E56A06040F01}" sibTransId="{6FDBAD7D-DF92-4B36-8B20-224D4C7FEEE3}"/>
    <dgm:cxn modelId="{80785D26-F29C-43B5-91F8-9749C6408C5F}" type="presOf" srcId="{70544599-C612-4A85-BEF5-7D72643592AD}" destId="{A545E19D-A1DD-4D63-BAAF-9278F019A7CC}" srcOrd="0" destOrd="0" presId="urn:microsoft.com/office/officeart/2008/layout/AccentedPicture"/>
    <dgm:cxn modelId="{C8924CEA-E746-43CF-A4E1-B27FA180F577}" type="presOf" srcId="{6FDBAD7D-DF92-4B36-8B20-224D4C7FEEE3}" destId="{731C10E5-3A80-4FD1-8715-E1E730A25B42}" srcOrd="0" destOrd="0" presId="urn:microsoft.com/office/officeart/2008/layout/AccentedPicture"/>
    <dgm:cxn modelId="{7A461047-AE38-42E3-81EC-10EB730BD127}" type="presOf" srcId="{8AD4872F-A02A-4E98-9F9B-BECF6DB9D399}" destId="{F4BA08CC-2F59-440E-908F-060EA31C0D74}" srcOrd="0" destOrd="0" presId="urn:microsoft.com/office/officeart/2008/layout/AccentedPicture"/>
    <dgm:cxn modelId="{2DC33CD0-D2E7-4B75-8496-635AFDAAE4F9}" type="presParOf" srcId="{F4BA08CC-2F59-440E-908F-060EA31C0D74}" destId="{731C10E5-3A80-4FD1-8715-E1E730A25B42}" srcOrd="0" destOrd="0" presId="urn:microsoft.com/office/officeart/2008/layout/AccentedPicture"/>
    <dgm:cxn modelId="{B23651DF-2A47-4B77-8630-9A3715B16DCA}" type="presParOf" srcId="{F4BA08CC-2F59-440E-908F-060EA31C0D74}" destId="{A545E19D-A1DD-4D63-BAAF-9278F019A7CC}" srcOrd="1" destOrd="0" presId="urn:microsoft.com/office/officeart/2008/layout/AccentedPicture"/>
    <dgm:cxn modelId="{FF635B0B-D7BA-4962-965A-EBDF2FB070DE}" type="presParOf" srcId="{F4BA08CC-2F59-440E-908F-060EA31C0D74}" destId="{25471C1B-462A-4A72-8D52-D3951076564A}" srcOrd="2" destOrd="0" presId="urn:microsoft.com/office/officeart/2008/layout/AccentedPicture"/>
    <dgm:cxn modelId="{0C0CEC40-A295-4B3F-89C1-046090384E38}" type="presParOf" srcId="{25471C1B-462A-4A72-8D52-D3951076564A}" destId="{686572EC-025C-4F70-AB5B-D7C310BDCD47}" srcOrd="0" destOrd="0" presId="urn:microsoft.com/office/officeart/2008/layout/Accented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DFE78D6-5E76-49DA-9572-BB0AE64912B6}" type="doc">
      <dgm:prSet loTypeId="urn:microsoft.com/office/officeart/2008/layout/AccentedPicture" loCatId="picture" qsTypeId="urn:microsoft.com/office/officeart/2005/8/quickstyle/simple2" qsCatId="simple" csTypeId="urn:microsoft.com/office/officeart/2005/8/colors/accent2_1" csCatId="accent2" phldr="1"/>
      <dgm:spPr/>
    </dgm:pt>
    <dgm:pt modelId="{323B33A3-F81B-4A37-B742-041F5082D1D7}">
      <dgm:prSet phldrT="[Text]" custT="1"/>
      <dgm:spPr/>
      <dgm:t>
        <a:bodyPr/>
        <a:lstStyle/>
        <a:p>
          <a:r>
            <a:rPr lang="en-US" sz="4500" dirty="0" smtClean="0"/>
            <a:t>Collective action</a:t>
          </a:r>
          <a:endParaRPr lang="en-US" sz="4500" dirty="0"/>
        </a:p>
      </dgm:t>
    </dgm:pt>
    <dgm:pt modelId="{FEE473F0-51FC-4339-821A-E32DC9281912}" type="parTrans" cxnId="{8F93BE45-0CA0-44D5-9772-22089F45A976}">
      <dgm:prSet/>
      <dgm:spPr/>
      <dgm:t>
        <a:bodyPr/>
        <a:lstStyle/>
        <a:p>
          <a:endParaRPr lang="en-US"/>
        </a:p>
      </dgm:t>
    </dgm:pt>
    <dgm:pt modelId="{29F92C09-9B2C-4596-839F-81AC2FB6E530}" type="sibTrans" cxnId="{8F93BE45-0CA0-44D5-9772-22089F45A976}">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39000" r="-39000"/>
          </a:stretch>
        </a:blipFill>
      </dgm:spPr>
      <dgm:t>
        <a:bodyPr/>
        <a:lstStyle/>
        <a:p>
          <a:endParaRPr lang="en-US"/>
        </a:p>
      </dgm:t>
      <dgm:extLst>
        <a:ext uri="{E40237B7-FDA0-4F09-8148-C483321AD2D9}">
          <dgm14:cNvPr xmlns:dgm14="http://schemas.microsoft.com/office/drawing/2010/diagram" id="0" name="" descr="D:\Projects\corruption\presentation\colored-network-people.jpg"/>
        </a:ext>
      </dgm:extLst>
    </dgm:pt>
    <dgm:pt modelId="{01BED8D1-54E0-46DC-8A8C-944217897A14}" type="pres">
      <dgm:prSet presAssocID="{ADFE78D6-5E76-49DA-9572-BB0AE64912B6}" presName="Name0" presStyleCnt="0">
        <dgm:presLayoutVars>
          <dgm:dir/>
        </dgm:presLayoutVars>
      </dgm:prSet>
      <dgm:spPr/>
    </dgm:pt>
    <dgm:pt modelId="{2A7DA99A-5B39-42B5-A739-6C8062D6F673}" type="pres">
      <dgm:prSet presAssocID="{29F92C09-9B2C-4596-839F-81AC2FB6E530}" presName="picture_1" presStyleLbl="bgImgPlace1" presStyleIdx="0" presStyleCnt="1" custLinFactNeighborX="2306" custLinFactNeighborY="294"/>
      <dgm:spPr/>
      <dgm:t>
        <a:bodyPr/>
        <a:lstStyle/>
        <a:p>
          <a:endParaRPr lang="en-US"/>
        </a:p>
      </dgm:t>
    </dgm:pt>
    <dgm:pt modelId="{DC918C22-3BE7-4C8F-AD98-0620FC6F9986}" type="pres">
      <dgm:prSet presAssocID="{323B33A3-F81B-4A37-B742-041F5082D1D7}" presName="text_1" presStyleLbl="node1" presStyleIdx="0" presStyleCnt="0">
        <dgm:presLayoutVars>
          <dgm:bulletEnabled val="1"/>
        </dgm:presLayoutVars>
      </dgm:prSet>
      <dgm:spPr/>
      <dgm:t>
        <a:bodyPr/>
        <a:lstStyle/>
        <a:p>
          <a:endParaRPr lang="en-US"/>
        </a:p>
      </dgm:t>
    </dgm:pt>
    <dgm:pt modelId="{C2AE46BA-FBB0-4430-A0E9-C553D76AA4CC}" type="pres">
      <dgm:prSet presAssocID="{ADFE78D6-5E76-49DA-9572-BB0AE64912B6}" presName="maxNode" presStyleCnt="0"/>
      <dgm:spPr/>
    </dgm:pt>
    <dgm:pt modelId="{4FF43064-5682-47E3-9961-A16D57D44ADC}" type="pres">
      <dgm:prSet presAssocID="{ADFE78D6-5E76-49DA-9572-BB0AE64912B6}" presName="Name33" presStyleCnt="0"/>
      <dgm:spPr/>
    </dgm:pt>
  </dgm:ptLst>
  <dgm:cxnLst>
    <dgm:cxn modelId="{2373D121-4696-4713-A88B-34A8A2AFC444}" type="presOf" srcId="{323B33A3-F81B-4A37-B742-041F5082D1D7}" destId="{DC918C22-3BE7-4C8F-AD98-0620FC6F9986}" srcOrd="0" destOrd="0" presId="urn:microsoft.com/office/officeart/2008/layout/AccentedPicture"/>
    <dgm:cxn modelId="{4522A78F-37D4-455B-913B-E601C724C24A}" type="presOf" srcId="{ADFE78D6-5E76-49DA-9572-BB0AE64912B6}" destId="{01BED8D1-54E0-46DC-8A8C-944217897A14}" srcOrd="0" destOrd="0" presId="urn:microsoft.com/office/officeart/2008/layout/AccentedPicture"/>
    <dgm:cxn modelId="{3CB10BA9-7F74-422B-87CB-8301E275D716}" type="presOf" srcId="{29F92C09-9B2C-4596-839F-81AC2FB6E530}" destId="{2A7DA99A-5B39-42B5-A739-6C8062D6F673}" srcOrd="0" destOrd="0" presId="urn:microsoft.com/office/officeart/2008/layout/AccentedPicture"/>
    <dgm:cxn modelId="{8F93BE45-0CA0-44D5-9772-22089F45A976}" srcId="{ADFE78D6-5E76-49DA-9572-BB0AE64912B6}" destId="{323B33A3-F81B-4A37-B742-041F5082D1D7}" srcOrd="0" destOrd="0" parTransId="{FEE473F0-51FC-4339-821A-E32DC9281912}" sibTransId="{29F92C09-9B2C-4596-839F-81AC2FB6E530}"/>
    <dgm:cxn modelId="{BD6F0679-BEB8-416C-B70C-E7708FF06CA5}" type="presParOf" srcId="{01BED8D1-54E0-46DC-8A8C-944217897A14}" destId="{2A7DA99A-5B39-42B5-A739-6C8062D6F673}" srcOrd="0" destOrd="0" presId="urn:microsoft.com/office/officeart/2008/layout/AccentedPicture"/>
    <dgm:cxn modelId="{E1B1DF8F-FF3A-4662-AAAF-1216F297AFF3}" type="presParOf" srcId="{01BED8D1-54E0-46DC-8A8C-944217897A14}" destId="{DC918C22-3BE7-4C8F-AD98-0620FC6F9986}" srcOrd="1" destOrd="0" presId="urn:microsoft.com/office/officeart/2008/layout/AccentedPicture"/>
    <dgm:cxn modelId="{4C6618B8-37C1-47E1-A5CF-6F8ED905946F}" type="presParOf" srcId="{01BED8D1-54E0-46DC-8A8C-944217897A14}" destId="{C2AE46BA-FBB0-4430-A0E9-C553D76AA4CC}" srcOrd="2" destOrd="0" presId="urn:microsoft.com/office/officeart/2008/layout/AccentedPicture"/>
    <dgm:cxn modelId="{AE3D97CA-C202-4BB6-A5DC-A9456D2A1D56}" type="presParOf" srcId="{C2AE46BA-FBB0-4430-A0E9-C553D76AA4CC}" destId="{4FF43064-5682-47E3-9961-A16D57D44ADC}" srcOrd="0" destOrd="0" presId="urn:microsoft.com/office/officeart/2008/layout/AccentedPicture"/>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A05FEE9-8D1C-4C63-A120-9B80E422663A}" type="doc">
      <dgm:prSet loTypeId="urn:microsoft.com/office/officeart/2005/8/layout/vList3" loCatId="list" qsTypeId="urn:microsoft.com/office/officeart/2005/8/quickstyle/simple1" qsCatId="simple" csTypeId="urn:microsoft.com/office/officeart/2005/8/colors/accent1_1" csCatId="accent1" phldr="1"/>
      <dgm:spPr/>
      <dgm:t>
        <a:bodyPr/>
        <a:lstStyle/>
        <a:p>
          <a:endParaRPr lang="en-US"/>
        </a:p>
      </dgm:t>
    </dgm:pt>
    <dgm:pt modelId="{5327D2B2-5691-4B76-868F-B49B06047785}">
      <dgm:prSet/>
      <dgm:spPr/>
      <dgm:t>
        <a:bodyPr/>
        <a:lstStyle/>
        <a:p>
          <a:pPr rtl="0"/>
          <a:r>
            <a:rPr lang="en-US" dirty="0" smtClean="0"/>
            <a:t>Performance audit across peer units</a:t>
          </a:r>
          <a:endParaRPr lang="en-US" dirty="0"/>
        </a:p>
      </dgm:t>
    </dgm:pt>
    <dgm:pt modelId="{6F297392-C318-4EF5-8B53-97997CD60914}" type="parTrans" cxnId="{B18E2E24-8867-48AA-98F0-1A3AB731360F}">
      <dgm:prSet/>
      <dgm:spPr/>
      <dgm:t>
        <a:bodyPr/>
        <a:lstStyle/>
        <a:p>
          <a:endParaRPr lang="en-US"/>
        </a:p>
      </dgm:t>
    </dgm:pt>
    <dgm:pt modelId="{EA88E1F3-EFE0-4029-A366-BFB7023DE427}" type="sibTrans" cxnId="{B18E2E24-8867-48AA-98F0-1A3AB731360F}">
      <dgm:prSet/>
      <dgm:spPr/>
      <dgm:t>
        <a:bodyPr/>
        <a:lstStyle/>
        <a:p>
          <a:endParaRPr lang="en-US"/>
        </a:p>
      </dgm:t>
    </dgm:pt>
    <dgm:pt modelId="{8C3BC432-F1C1-460C-9F6B-0F3C3B74B768}">
      <dgm:prSet/>
      <dgm:spPr>
        <a:solidFill>
          <a:schemeClr val="accent2"/>
        </a:solidFill>
      </dgm:spPr>
      <dgm:t>
        <a:bodyPr/>
        <a:lstStyle/>
        <a:p>
          <a:pPr rtl="0"/>
          <a:endParaRPr lang="en-US" dirty="0"/>
        </a:p>
      </dgm:t>
    </dgm:pt>
    <dgm:pt modelId="{497548A9-9851-4931-825C-A2B3CFDCE6D8}" type="parTrans" cxnId="{8C6B7F3C-14B0-4F44-BA07-2929496A6EFC}">
      <dgm:prSet/>
      <dgm:spPr/>
      <dgm:t>
        <a:bodyPr/>
        <a:lstStyle/>
        <a:p>
          <a:endParaRPr lang="en-US"/>
        </a:p>
      </dgm:t>
    </dgm:pt>
    <dgm:pt modelId="{0106E94D-A01B-4B47-A1BD-2EA918E8625D}" type="sibTrans" cxnId="{8C6B7F3C-14B0-4F44-BA07-2929496A6EFC}">
      <dgm:prSet/>
      <dgm:spPr/>
      <dgm:t>
        <a:bodyPr/>
        <a:lstStyle/>
        <a:p>
          <a:endParaRPr lang="en-US"/>
        </a:p>
      </dgm:t>
    </dgm:pt>
    <dgm:pt modelId="{327D2085-480C-4E58-ABF2-9C28042C984F}">
      <dgm:prSet/>
      <dgm:spPr>
        <a:solidFill>
          <a:schemeClr val="accent2"/>
        </a:solidFill>
      </dgm:spPr>
      <dgm:t>
        <a:bodyPr/>
        <a:lstStyle/>
        <a:p>
          <a:pPr rtl="0"/>
          <a:endParaRPr lang="en-US" dirty="0"/>
        </a:p>
      </dgm:t>
    </dgm:pt>
    <dgm:pt modelId="{FE5DFF1C-740E-4B9F-8EE4-B1D741C84AFF}" type="sibTrans" cxnId="{D7BCCBD5-C034-41DE-9BFD-304CAC274D82}">
      <dgm:prSet/>
      <dgm:spPr/>
      <dgm:t>
        <a:bodyPr/>
        <a:lstStyle/>
        <a:p>
          <a:endParaRPr lang="en-US"/>
        </a:p>
      </dgm:t>
    </dgm:pt>
    <dgm:pt modelId="{C0BD014C-0F6F-48AD-AEDB-6ADFFDBE82B8}" type="parTrans" cxnId="{D7BCCBD5-C034-41DE-9BFD-304CAC274D82}">
      <dgm:prSet/>
      <dgm:spPr/>
      <dgm:t>
        <a:bodyPr/>
        <a:lstStyle/>
        <a:p>
          <a:endParaRPr lang="en-US"/>
        </a:p>
      </dgm:t>
    </dgm:pt>
    <dgm:pt modelId="{94FDDE41-044A-499F-8B20-CA435AD25CBF}" type="pres">
      <dgm:prSet presAssocID="{0A05FEE9-8D1C-4C63-A120-9B80E422663A}" presName="linearFlow" presStyleCnt="0">
        <dgm:presLayoutVars>
          <dgm:dir/>
          <dgm:resizeHandles val="exact"/>
        </dgm:presLayoutVars>
      </dgm:prSet>
      <dgm:spPr/>
      <dgm:t>
        <a:bodyPr/>
        <a:lstStyle/>
        <a:p>
          <a:endParaRPr lang="en-US"/>
        </a:p>
      </dgm:t>
    </dgm:pt>
    <dgm:pt modelId="{167CF2B4-40FE-4D3C-9A8A-E134B87DC4C3}" type="pres">
      <dgm:prSet presAssocID="{5327D2B2-5691-4B76-868F-B49B06047785}" presName="composite" presStyleCnt="0"/>
      <dgm:spPr/>
    </dgm:pt>
    <dgm:pt modelId="{A4A1D2D3-FAE3-4923-B2D6-1D4927D8146F}" type="pres">
      <dgm:prSet presAssocID="{5327D2B2-5691-4B76-868F-B49B06047785}" presName="imgShp" presStyleLbl="fgImgPlac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dgm:spPr>
      <dgm:t>
        <a:bodyPr/>
        <a:lstStyle/>
        <a:p>
          <a:endParaRPr lang="en-US"/>
        </a:p>
      </dgm:t>
    </dgm:pt>
    <dgm:pt modelId="{30EC059C-176E-4E18-9579-848CAEEAAE94}" type="pres">
      <dgm:prSet presAssocID="{5327D2B2-5691-4B76-868F-B49B06047785}" presName="txShp" presStyleLbl="node1" presStyleIdx="0" presStyleCnt="3">
        <dgm:presLayoutVars>
          <dgm:bulletEnabled val="1"/>
        </dgm:presLayoutVars>
      </dgm:prSet>
      <dgm:spPr/>
      <dgm:t>
        <a:bodyPr/>
        <a:lstStyle/>
        <a:p>
          <a:endParaRPr lang="en-US"/>
        </a:p>
      </dgm:t>
    </dgm:pt>
    <dgm:pt modelId="{8E24A2AF-8E82-455F-ACB0-EBBDEEA1C022}" type="pres">
      <dgm:prSet presAssocID="{EA88E1F3-EFE0-4029-A366-BFB7023DE427}" presName="spacing" presStyleCnt="0"/>
      <dgm:spPr/>
    </dgm:pt>
    <dgm:pt modelId="{B36A9402-1FF4-4AF2-A97C-2D9AFCA0FF96}" type="pres">
      <dgm:prSet presAssocID="{8C3BC432-F1C1-460C-9F6B-0F3C3B74B768}" presName="composite" presStyleCnt="0"/>
      <dgm:spPr/>
    </dgm:pt>
    <dgm:pt modelId="{3A3AB96B-D9BC-4D21-ADE7-D7BE83B7DB32}" type="pres">
      <dgm:prSet presAssocID="{8C3BC432-F1C1-460C-9F6B-0F3C3B74B768}" presName="imgShp" presStyleLbl="fgImgPlace1" presStyleIdx="1" presStyleCnt="3"/>
      <dgm:spPr/>
    </dgm:pt>
    <dgm:pt modelId="{5EAF3D62-C523-4047-A903-0DAD3B3EE324}" type="pres">
      <dgm:prSet presAssocID="{8C3BC432-F1C1-460C-9F6B-0F3C3B74B768}" presName="txShp" presStyleLbl="node1" presStyleIdx="1" presStyleCnt="3">
        <dgm:presLayoutVars>
          <dgm:bulletEnabled val="1"/>
        </dgm:presLayoutVars>
      </dgm:prSet>
      <dgm:spPr/>
      <dgm:t>
        <a:bodyPr/>
        <a:lstStyle/>
        <a:p>
          <a:endParaRPr lang="en-US"/>
        </a:p>
      </dgm:t>
    </dgm:pt>
    <dgm:pt modelId="{833F4C9C-B158-4A47-8183-186C45F7BAEA}" type="pres">
      <dgm:prSet presAssocID="{0106E94D-A01B-4B47-A1BD-2EA918E8625D}" presName="spacing" presStyleCnt="0"/>
      <dgm:spPr/>
    </dgm:pt>
    <dgm:pt modelId="{316E4C9D-D66A-40D8-9875-2AD98F356D24}" type="pres">
      <dgm:prSet presAssocID="{327D2085-480C-4E58-ABF2-9C28042C984F}" presName="composite" presStyleCnt="0"/>
      <dgm:spPr/>
    </dgm:pt>
    <dgm:pt modelId="{05CA8577-EEF4-490B-BF59-0F810928B7F7}" type="pres">
      <dgm:prSet presAssocID="{327D2085-480C-4E58-ABF2-9C28042C984F}" presName="imgShp" presStyleLbl="fgImgPlace1" presStyleIdx="2" presStyleCnt="3"/>
      <dgm:spPr/>
    </dgm:pt>
    <dgm:pt modelId="{AEDE66CE-BC5C-43F8-A971-12DCFF3205EA}" type="pres">
      <dgm:prSet presAssocID="{327D2085-480C-4E58-ABF2-9C28042C984F}" presName="txShp" presStyleLbl="node1" presStyleIdx="2" presStyleCnt="3">
        <dgm:presLayoutVars>
          <dgm:bulletEnabled val="1"/>
        </dgm:presLayoutVars>
      </dgm:prSet>
      <dgm:spPr/>
      <dgm:t>
        <a:bodyPr/>
        <a:lstStyle/>
        <a:p>
          <a:endParaRPr lang="en-US"/>
        </a:p>
      </dgm:t>
    </dgm:pt>
  </dgm:ptLst>
  <dgm:cxnLst>
    <dgm:cxn modelId="{1C0DE3DE-066C-4390-BB64-090B40B84734}" type="presOf" srcId="{5327D2B2-5691-4B76-868F-B49B06047785}" destId="{30EC059C-176E-4E18-9579-848CAEEAAE94}" srcOrd="0" destOrd="0" presId="urn:microsoft.com/office/officeart/2005/8/layout/vList3"/>
    <dgm:cxn modelId="{6D68FF5F-5774-4D49-A3E9-F493A1933E46}" type="presOf" srcId="{0A05FEE9-8D1C-4C63-A120-9B80E422663A}" destId="{94FDDE41-044A-499F-8B20-CA435AD25CBF}" srcOrd="0" destOrd="0" presId="urn:microsoft.com/office/officeart/2005/8/layout/vList3"/>
    <dgm:cxn modelId="{E4DDBD65-D063-453C-ADBF-5A9BE9FA1325}" type="presOf" srcId="{327D2085-480C-4E58-ABF2-9C28042C984F}" destId="{AEDE66CE-BC5C-43F8-A971-12DCFF3205EA}" srcOrd="0" destOrd="0" presId="urn:microsoft.com/office/officeart/2005/8/layout/vList3"/>
    <dgm:cxn modelId="{EFD892E2-B09C-4615-8ABC-62BED49AFE9F}" type="presOf" srcId="{8C3BC432-F1C1-460C-9F6B-0F3C3B74B768}" destId="{5EAF3D62-C523-4047-A903-0DAD3B3EE324}" srcOrd="0" destOrd="0" presId="urn:microsoft.com/office/officeart/2005/8/layout/vList3"/>
    <dgm:cxn modelId="{D7BCCBD5-C034-41DE-9BFD-304CAC274D82}" srcId="{0A05FEE9-8D1C-4C63-A120-9B80E422663A}" destId="{327D2085-480C-4E58-ABF2-9C28042C984F}" srcOrd="2" destOrd="0" parTransId="{C0BD014C-0F6F-48AD-AEDB-6ADFFDBE82B8}" sibTransId="{FE5DFF1C-740E-4B9F-8EE4-B1D741C84AFF}"/>
    <dgm:cxn modelId="{B18E2E24-8867-48AA-98F0-1A3AB731360F}" srcId="{0A05FEE9-8D1C-4C63-A120-9B80E422663A}" destId="{5327D2B2-5691-4B76-868F-B49B06047785}" srcOrd="0" destOrd="0" parTransId="{6F297392-C318-4EF5-8B53-97997CD60914}" sibTransId="{EA88E1F3-EFE0-4029-A366-BFB7023DE427}"/>
    <dgm:cxn modelId="{8C6B7F3C-14B0-4F44-BA07-2929496A6EFC}" srcId="{0A05FEE9-8D1C-4C63-A120-9B80E422663A}" destId="{8C3BC432-F1C1-460C-9F6B-0F3C3B74B768}" srcOrd="1" destOrd="0" parTransId="{497548A9-9851-4931-825C-A2B3CFDCE6D8}" sibTransId="{0106E94D-A01B-4B47-A1BD-2EA918E8625D}"/>
    <dgm:cxn modelId="{7A7E515F-13AD-4F33-BD8C-3BCB8C23C8C9}" type="presParOf" srcId="{94FDDE41-044A-499F-8B20-CA435AD25CBF}" destId="{167CF2B4-40FE-4D3C-9A8A-E134B87DC4C3}" srcOrd="0" destOrd="0" presId="urn:microsoft.com/office/officeart/2005/8/layout/vList3"/>
    <dgm:cxn modelId="{4D9AD911-AB76-4E01-A790-DA138436BBF9}" type="presParOf" srcId="{167CF2B4-40FE-4D3C-9A8A-E134B87DC4C3}" destId="{A4A1D2D3-FAE3-4923-B2D6-1D4927D8146F}" srcOrd="0" destOrd="0" presId="urn:microsoft.com/office/officeart/2005/8/layout/vList3"/>
    <dgm:cxn modelId="{1BD54F97-74EF-4620-9987-659CDC94F544}" type="presParOf" srcId="{167CF2B4-40FE-4D3C-9A8A-E134B87DC4C3}" destId="{30EC059C-176E-4E18-9579-848CAEEAAE94}" srcOrd="1" destOrd="0" presId="urn:microsoft.com/office/officeart/2005/8/layout/vList3"/>
    <dgm:cxn modelId="{27245EEF-44D8-4A1C-B819-E40A6F3A3C92}" type="presParOf" srcId="{94FDDE41-044A-499F-8B20-CA435AD25CBF}" destId="{8E24A2AF-8E82-455F-ACB0-EBBDEEA1C022}" srcOrd="1" destOrd="0" presId="urn:microsoft.com/office/officeart/2005/8/layout/vList3"/>
    <dgm:cxn modelId="{B5A4EE8C-455E-44F8-8525-C26C78C0CCBF}" type="presParOf" srcId="{94FDDE41-044A-499F-8B20-CA435AD25CBF}" destId="{B36A9402-1FF4-4AF2-A97C-2D9AFCA0FF96}" srcOrd="2" destOrd="0" presId="urn:microsoft.com/office/officeart/2005/8/layout/vList3"/>
    <dgm:cxn modelId="{9CD3A521-2075-4CDD-9B50-023FBA37135D}" type="presParOf" srcId="{B36A9402-1FF4-4AF2-A97C-2D9AFCA0FF96}" destId="{3A3AB96B-D9BC-4D21-ADE7-D7BE83B7DB32}" srcOrd="0" destOrd="0" presId="urn:microsoft.com/office/officeart/2005/8/layout/vList3"/>
    <dgm:cxn modelId="{BFCF80F1-252A-462F-BF4F-E562AA34CA66}" type="presParOf" srcId="{B36A9402-1FF4-4AF2-A97C-2D9AFCA0FF96}" destId="{5EAF3D62-C523-4047-A903-0DAD3B3EE324}" srcOrd="1" destOrd="0" presId="urn:microsoft.com/office/officeart/2005/8/layout/vList3"/>
    <dgm:cxn modelId="{6BAEAB92-1DA9-46DA-820F-1C1F65D0B433}" type="presParOf" srcId="{94FDDE41-044A-499F-8B20-CA435AD25CBF}" destId="{833F4C9C-B158-4A47-8183-186C45F7BAEA}" srcOrd="3" destOrd="0" presId="urn:microsoft.com/office/officeart/2005/8/layout/vList3"/>
    <dgm:cxn modelId="{8A34771D-D65C-4FE7-AC74-833C9AA39C30}" type="presParOf" srcId="{94FDDE41-044A-499F-8B20-CA435AD25CBF}" destId="{316E4C9D-D66A-40D8-9875-2AD98F356D24}" srcOrd="4" destOrd="0" presId="urn:microsoft.com/office/officeart/2005/8/layout/vList3"/>
    <dgm:cxn modelId="{8C632D87-3D5E-446F-83C4-2126EC546448}" type="presParOf" srcId="{316E4C9D-D66A-40D8-9875-2AD98F356D24}" destId="{05CA8577-EEF4-490B-BF59-0F810928B7F7}" srcOrd="0" destOrd="0" presId="urn:microsoft.com/office/officeart/2005/8/layout/vList3"/>
    <dgm:cxn modelId="{139EA21E-0CF8-4685-8C4F-06DF6D86A8ED}" type="presParOf" srcId="{316E4C9D-D66A-40D8-9875-2AD98F356D24}" destId="{AEDE66CE-BC5C-43F8-A971-12DCFF3205EA}"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A05FEE9-8D1C-4C63-A120-9B80E422663A}" type="doc">
      <dgm:prSet loTypeId="urn:microsoft.com/office/officeart/2005/8/layout/vList3" loCatId="list" qsTypeId="urn:microsoft.com/office/officeart/2005/8/quickstyle/simple1" qsCatId="simple" csTypeId="urn:microsoft.com/office/officeart/2005/8/colors/accent1_1" csCatId="accent1" phldr="1"/>
      <dgm:spPr/>
      <dgm:t>
        <a:bodyPr/>
        <a:lstStyle/>
        <a:p>
          <a:endParaRPr lang="en-US"/>
        </a:p>
      </dgm:t>
    </dgm:pt>
    <dgm:pt modelId="{5327D2B2-5691-4B76-868F-B49B06047785}">
      <dgm:prSet/>
      <dgm:spPr/>
      <dgm:t>
        <a:bodyPr/>
        <a:lstStyle/>
        <a:p>
          <a:pPr rtl="0"/>
          <a:r>
            <a:rPr lang="en-US" dirty="0" smtClean="0"/>
            <a:t>Performance audit across peer units</a:t>
          </a:r>
          <a:endParaRPr lang="en-US" dirty="0"/>
        </a:p>
      </dgm:t>
    </dgm:pt>
    <dgm:pt modelId="{6F297392-C318-4EF5-8B53-97997CD60914}" type="parTrans" cxnId="{B18E2E24-8867-48AA-98F0-1A3AB731360F}">
      <dgm:prSet/>
      <dgm:spPr/>
      <dgm:t>
        <a:bodyPr/>
        <a:lstStyle/>
        <a:p>
          <a:endParaRPr lang="en-US"/>
        </a:p>
      </dgm:t>
    </dgm:pt>
    <dgm:pt modelId="{EA88E1F3-EFE0-4029-A366-BFB7023DE427}" type="sibTrans" cxnId="{B18E2E24-8867-48AA-98F0-1A3AB731360F}">
      <dgm:prSet/>
      <dgm:spPr/>
      <dgm:t>
        <a:bodyPr/>
        <a:lstStyle/>
        <a:p>
          <a:endParaRPr lang="en-US"/>
        </a:p>
      </dgm:t>
    </dgm:pt>
    <dgm:pt modelId="{8C3BC432-F1C1-460C-9F6B-0F3C3B74B768}">
      <dgm:prSet/>
      <dgm:spPr>
        <a:solidFill>
          <a:schemeClr val="accent2"/>
        </a:solidFill>
      </dgm:spPr>
      <dgm:t>
        <a:bodyPr/>
        <a:lstStyle/>
        <a:p>
          <a:pPr rtl="0"/>
          <a:r>
            <a:rPr lang="en-US" dirty="0" smtClean="0"/>
            <a:t>Repeated, publicized, actionable</a:t>
          </a:r>
          <a:endParaRPr lang="en-US" dirty="0"/>
        </a:p>
      </dgm:t>
    </dgm:pt>
    <dgm:pt modelId="{497548A9-9851-4931-825C-A2B3CFDCE6D8}" type="parTrans" cxnId="{8C6B7F3C-14B0-4F44-BA07-2929496A6EFC}">
      <dgm:prSet/>
      <dgm:spPr/>
      <dgm:t>
        <a:bodyPr/>
        <a:lstStyle/>
        <a:p>
          <a:endParaRPr lang="en-US"/>
        </a:p>
      </dgm:t>
    </dgm:pt>
    <dgm:pt modelId="{0106E94D-A01B-4B47-A1BD-2EA918E8625D}" type="sibTrans" cxnId="{8C6B7F3C-14B0-4F44-BA07-2929496A6EFC}">
      <dgm:prSet/>
      <dgm:spPr/>
      <dgm:t>
        <a:bodyPr/>
        <a:lstStyle/>
        <a:p>
          <a:endParaRPr lang="en-US"/>
        </a:p>
      </dgm:t>
    </dgm:pt>
    <dgm:pt modelId="{327D2085-480C-4E58-ABF2-9C28042C984F}">
      <dgm:prSet/>
      <dgm:spPr>
        <a:solidFill>
          <a:schemeClr val="accent2"/>
        </a:solidFill>
      </dgm:spPr>
      <dgm:t>
        <a:bodyPr/>
        <a:lstStyle/>
        <a:p>
          <a:pPr rtl="0"/>
          <a:endParaRPr lang="en-US" dirty="0"/>
        </a:p>
      </dgm:t>
    </dgm:pt>
    <dgm:pt modelId="{C0BD014C-0F6F-48AD-AEDB-6ADFFDBE82B8}" type="parTrans" cxnId="{D7BCCBD5-C034-41DE-9BFD-304CAC274D82}">
      <dgm:prSet/>
      <dgm:spPr/>
      <dgm:t>
        <a:bodyPr/>
        <a:lstStyle/>
        <a:p>
          <a:endParaRPr lang="en-US"/>
        </a:p>
      </dgm:t>
    </dgm:pt>
    <dgm:pt modelId="{FE5DFF1C-740E-4B9F-8EE4-B1D741C84AFF}" type="sibTrans" cxnId="{D7BCCBD5-C034-41DE-9BFD-304CAC274D82}">
      <dgm:prSet/>
      <dgm:spPr/>
      <dgm:t>
        <a:bodyPr/>
        <a:lstStyle/>
        <a:p>
          <a:endParaRPr lang="en-US"/>
        </a:p>
      </dgm:t>
    </dgm:pt>
    <dgm:pt modelId="{94FDDE41-044A-499F-8B20-CA435AD25CBF}" type="pres">
      <dgm:prSet presAssocID="{0A05FEE9-8D1C-4C63-A120-9B80E422663A}" presName="linearFlow" presStyleCnt="0">
        <dgm:presLayoutVars>
          <dgm:dir/>
          <dgm:resizeHandles val="exact"/>
        </dgm:presLayoutVars>
      </dgm:prSet>
      <dgm:spPr/>
      <dgm:t>
        <a:bodyPr/>
        <a:lstStyle/>
        <a:p>
          <a:endParaRPr lang="en-US"/>
        </a:p>
      </dgm:t>
    </dgm:pt>
    <dgm:pt modelId="{167CF2B4-40FE-4D3C-9A8A-E134B87DC4C3}" type="pres">
      <dgm:prSet presAssocID="{5327D2B2-5691-4B76-868F-B49B06047785}" presName="composite" presStyleCnt="0"/>
      <dgm:spPr/>
    </dgm:pt>
    <dgm:pt modelId="{A4A1D2D3-FAE3-4923-B2D6-1D4927D8146F}" type="pres">
      <dgm:prSet presAssocID="{5327D2B2-5691-4B76-868F-B49B06047785}" presName="imgShp" presStyleLbl="fgImgPlace1" presStyleIdx="0" presStyleCnt="3"/>
      <dgm:spPr/>
    </dgm:pt>
    <dgm:pt modelId="{30EC059C-176E-4E18-9579-848CAEEAAE94}" type="pres">
      <dgm:prSet presAssocID="{5327D2B2-5691-4B76-868F-B49B06047785}" presName="txShp" presStyleLbl="node1" presStyleIdx="0" presStyleCnt="3">
        <dgm:presLayoutVars>
          <dgm:bulletEnabled val="1"/>
        </dgm:presLayoutVars>
      </dgm:prSet>
      <dgm:spPr/>
      <dgm:t>
        <a:bodyPr/>
        <a:lstStyle/>
        <a:p>
          <a:endParaRPr lang="en-US"/>
        </a:p>
      </dgm:t>
    </dgm:pt>
    <dgm:pt modelId="{8E24A2AF-8E82-455F-ACB0-EBBDEEA1C022}" type="pres">
      <dgm:prSet presAssocID="{EA88E1F3-EFE0-4029-A366-BFB7023DE427}" presName="spacing" presStyleCnt="0"/>
      <dgm:spPr/>
    </dgm:pt>
    <dgm:pt modelId="{B36A9402-1FF4-4AF2-A97C-2D9AFCA0FF96}" type="pres">
      <dgm:prSet presAssocID="{8C3BC432-F1C1-460C-9F6B-0F3C3B74B768}" presName="composite" presStyleCnt="0"/>
      <dgm:spPr/>
    </dgm:pt>
    <dgm:pt modelId="{3A3AB96B-D9BC-4D21-ADE7-D7BE83B7DB32}" type="pres">
      <dgm:prSet presAssocID="{8C3BC432-F1C1-460C-9F6B-0F3C3B74B768}" presName="imgShp" presStyleLbl="fgImgPlace1" presStyleIdx="1"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dgm:spPr>
      <dgm:t>
        <a:bodyPr/>
        <a:lstStyle/>
        <a:p>
          <a:endParaRPr lang="en-US"/>
        </a:p>
      </dgm:t>
    </dgm:pt>
    <dgm:pt modelId="{5EAF3D62-C523-4047-A903-0DAD3B3EE324}" type="pres">
      <dgm:prSet presAssocID="{8C3BC432-F1C1-460C-9F6B-0F3C3B74B768}" presName="txShp" presStyleLbl="node1" presStyleIdx="1" presStyleCnt="3">
        <dgm:presLayoutVars>
          <dgm:bulletEnabled val="1"/>
        </dgm:presLayoutVars>
      </dgm:prSet>
      <dgm:spPr/>
      <dgm:t>
        <a:bodyPr/>
        <a:lstStyle/>
        <a:p>
          <a:endParaRPr lang="en-US"/>
        </a:p>
      </dgm:t>
    </dgm:pt>
    <dgm:pt modelId="{833F4C9C-B158-4A47-8183-186C45F7BAEA}" type="pres">
      <dgm:prSet presAssocID="{0106E94D-A01B-4B47-A1BD-2EA918E8625D}" presName="spacing" presStyleCnt="0"/>
      <dgm:spPr/>
    </dgm:pt>
    <dgm:pt modelId="{316E4C9D-D66A-40D8-9875-2AD98F356D24}" type="pres">
      <dgm:prSet presAssocID="{327D2085-480C-4E58-ABF2-9C28042C984F}" presName="composite" presStyleCnt="0"/>
      <dgm:spPr/>
    </dgm:pt>
    <dgm:pt modelId="{05CA8577-EEF4-490B-BF59-0F810928B7F7}" type="pres">
      <dgm:prSet presAssocID="{327D2085-480C-4E58-ABF2-9C28042C984F}" presName="imgShp" presStyleLbl="fgImgPlace1" presStyleIdx="2" presStyleCnt="3"/>
      <dgm:spPr/>
    </dgm:pt>
    <dgm:pt modelId="{AEDE66CE-BC5C-43F8-A971-12DCFF3205EA}" type="pres">
      <dgm:prSet presAssocID="{327D2085-480C-4E58-ABF2-9C28042C984F}" presName="txShp" presStyleLbl="node1" presStyleIdx="2" presStyleCnt="3">
        <dgm:presLayoutVars>
          <dgm:bulletEnabled val="1"/>
        </dgm:presLayoutVars>
      </dgm:prSet>
      <dgm:spPr/>
      <dgm:t>
        <a:bodyPr/>
        <a:lstStyle/>
        <a:p>
          <a:endParaRPr lang="en-US"/>
        </a:p>
      </dgm:t>
    </dgm:pt>
  </dgm:ptLst>
  <dgm:cxnLst>
    <dgm:cxn modelId="{893A382D-0D9D-4192-BFF5-A4F9B613CB64}" type="presOf" srcId="{8C3BC432-F1C1-460C-9F6B-0F3C3B74B768}" destId="{5EAF3D62-C523-4047-A903-0DAD3B3EE324}" srcOrd="0" destOrd="0" presId="urn:microsoft.com/office/officeart/2005/8/layout/vList3"/>
    <dgm:cxn modelId="{D7BCCBD5-C034-41DE-9BFD-304CAC274D82}" srcId="{0A05FEE9-8D1C-4C63-A120-9B80E422663A}" destId="{327D2085-480C-4E58-ABF2-9C28042C984F}" srcOrd="2" destOrd="0" parTransId="{C0BD014C-0F6F-48AD-AEDB-6ADFFDBE82B8}" sibTransId="{FE5DFF1C-740E-4B9F-8EE4-B1D741C84AFF}"/>
    <dgm:cxn modelId="{44016497-AAE4-41E9-B7C6-FEF72240198E}" type="presOf" srcId="{0A05FEE9-8D1C-4C63-A120-9B80E422663A}" destId="{94FDDE41-044A-499F-8B20-CA435AD25CBF}" srcOrd="0" destOrd="0" presId="urn:microsoft.com/office/officeart/2005/8/layout/vList3"/>
    <dgm:cxn modelId="{B18E2E24-8867-48AA-98F0-1A3AB731360F}" srcId="{0A05FEE9-8D1C-4C63-A120-9B80E422663A}" destId="{5327D2B2-5691-4B76-868F-B49B06047785}" srcOrd="0" destOrd="0" parTransId="{6F297392-C318-4EF5-8B53-97997CD60914}" sibTransId="{EA88E1F3-EFE0-4029-A366-BFB7023DE427}"/>
    <dgm:cxn modelId="{1F0C04C6-1CF4-4567-B9A0-6AD2A25069D0}" type="presOf" srcId="{5327D2B2-5691-4B76-868F-B49B06047785}" destId="{30EC059C-176E-4E18-9579-848CAEEAAE94}" srcOrd="0" destOrd="0" presId="urn:microsoft.com/office/officeart/2005/8/layout/vList3"/>
    <dgm:cxn modelId="{0EFB3CD2-2822-4203-8116-A07B7F400ED3}" type="presOf" srcId="{327D2085-480C-4E58-ABF2-9C28042C984F}" destId="{AEDE66CE-BC5C-43F8-A971-12DCFF3205EA}" srcOrd="0" destOrd="0" presId="urn:microsoft.com/office/officeart/2005/8/layout/vList3"/>
    <dgm:cxn modelId="{8C6B7F3C-14B0-4F44-BA07-2929496A6EFC}" srcId="{0A05FEE9-8D1C-4C63-A120-9B80E422663A}" destId="{8C3BC432-F1C1-460C-9F6B-0F3C3B74B768}" srcOrd="1" destOrd="0" parTransId="{497548A9-9851-4931-825C-A2B3CFDCE6D8}" sibTransId="{0106E94D-A01B-4B47-A1BD-2EA918E8625D}"/>
    <dgm:cxn modelId="{B637535B-29EB-4452-B89B-6946405177F4}" type="presParOf" srcId="{94FDDE41-044A-499F-8B20-CA435AD25CBF}" destId="{167CF2B4-40FE-4D3C-9A8A-E134B87DC4C3}" srcOrd="0" destOrd="0" presId="urn:microsoft.com/office/officeart/2005/8/layout/vList3"/>
    <dgm:cxn modelId="{2AEC58C1-0B66-4AC8-8527-069CC05A1532}" type="presParOf" srcId="{167CF2B4-40FE-4D3C-9A8A-E134B87DC4C3}" destId="{A4A1D2D3-FAE3-4923-B2D6-1D4927D8146F}" srcOrd="0" destOrd="0" presId="urn:microsoft.com/office/officeart/2005/8/layout/vList3"/>
    <dgm:cxn modelId="{41654260-96B9-4652-80EF-5B0728E2BD9E}" type="presParOf" srcId="{167CF2B4-40FE-4D3C-9A8A-E134B87DC4C3}" destId="{30EC059C-176E-4E18-9579-848CAEEAAE94}" srcOrd="1" destOrd="0" presId="urn:microsoft.com/office/officeart/2005/8/layout/vList3"/>
    <dgm:cxn modelId="{CF7BC772-9849-4E3E-8164-F424CE2ECA12}" type="presParOf" srcId="{94FDDE41-044A-499F-8B20-CA435AD25CBF}" destId="{8E24A2AF-8E82-455F-ACB0-EBBDEEA1C022}" srcOrd="1" destOrd="0" presId="urn:microsoft.com/office/officeart/2005/8/layout/vList3"/>
    <dgm:cxn modelId="{204C2A78-A6EE-4CD4-89FA-008C53E08DFF}" type="presParOf" srcId="{94FDDE41-044A-499F-8B20-CA435AD25CBF}" destId="{B36A9402-1FF4-4AF2-A97C-2D9AFCA0FF96}" srcOrd="2" destOrd="0" presId="urn:microsoft.com/office/officeart/2005/8/layout/vList3"/>
    <dgm:cxn modelId="{0A7511E7-9E53-4494-B51A-EABDDB2C7AFA}" type="presParOf" srcId="{B36A9402-1FF4-4AF2-A97C-2D9AFCA0FF96}" destId="{3A3AB96B-D9BC-4D21-ADE7-D7BE83B7DB32}" srcOrd="0" destOrd="0" presId="urn:microsoft.com/office/officeart/2005/8/layout/vList3"/>
    <dgm:cxn modelId="{9FEC7BD5-4803-4439-8488-901F6AE4CCA4}" type="presParOf" srcId="{B36A9402-1FF4-4AF2-A97C-2D9AFCA0FF96}" destId="{5EAF3D62-C523-4047-A903-0DAD3B3EE324}" srcOrd="1" destOrd="0" presId="urn:microsoft.com/office/officeart/2005/8/layout/vList3"/>
    <dgm:cxn modelId="{64A093BD-8A9C-4589-BD49-603288991F6D}" type="presParOf" srcId="{94FDDE41-044A-499F-8B20-CA435AD25CBF}" destId="{833F4C9C-B158-4A47-8183-186C45F7BAEA}" srcOrd="3" destOrd="0" presId="urn:microsoft.com/office/officeart/2005/8/layout/vList3"/>
    <dgm:cxn modelId="{BB0819C3-72D8-4442-B491-3409DEC4CE97}" type="presParOf" srcId="{94FDDE41-044A-499F-8B20-CA435AD25CBF}" destId="{316E4C9D-D66A-40D8-9875-2AD98F356D24}" srcOrd="4" destOrd="0" presId="urn:microsoft.com/office/officeart/2005/8/layout/vList3"/>
    <dgm:cxn modelId="{262D68D0-A16B-42FA-816B-314237621466}" type="presParOf" srcId="{316E4C9D-D66A-40D8-9875-2AD98F356D24}" destId="{05CA8577-EEF4-490B-BF59-0F810928B7F7}" srcOrd="0" destOrd="0" presId="urn:microsoft.com/office/officeart/2005/8/layout/vList3"/>
    <dgm:cxn modelId="{CFA7EA51-A999-4A65-95DA-1D367BFC6075}" type="presParOf" srcId="{316E4C9D-D66A-40D8-9875-2AD98F356D24}" destId="{AEDE66CE-BC5C-43F8-A971-12DCFF3205EA}"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A05FEE9-8D1C-4C63-A120-9B80E422663A}" type="doc">
      <dgm:prSet loTypeId="urn:microsoft.com/office/officeart/2005/8/layout/vList3" loCatId="list" qsTypeId="urn:microsoft.com/office/officeart/2005/8/quickstyle/simple1" qsCatId="simple" csTypeId="urn:microsoft.com/office/officeart/2005/8/colors/accent1_1" csCatId="accent1" phldr="1"/>
      <dgm:spPr/>
      <dgm:t>
        <a:bodyPr/>
        <a:lstStyle/>
        <a:p>
          <a:endParaRPr lang="en-US"/>
        </a:p>
      </dgm:t>
    </dgm:pt>
    <dgm:pt modelId="{5327D2B2-5691-4B76-868F-B49B06047785}">
      <dgm:prSet/>
      <dgm:spPr/>
      <dgm:t>
        <a:bodyPr/>
        <a:lstStyle/>
        <a:p>
          <a:pPr rtl="0"/>
          <a:r>
            <a:rPr lang="en-US" dirty="0" smtClean="0"/>
            <a:t>Performance audit across peer units</a:t>
          </a:r>
          <a:endParaRPr lang="en-US" dirty="0"/>
        </a:p>
      </dgm:t>
    </dgm:pt>
    <dgm:pt modelId="{6F297392-C318-4EF5-8B53-97997CD60914}" type="parTrans" cxnId="{B18E2E24-8867-48AA-98F0-1A3AB731360F}">
      <dgm:prSet/>
      <dgm:spPr/>
      <dgm:t>
        <a:bodyPr/>
        <a:lstStyle/>
        <a:p>
          <a:endParaRPr lang="en-US"/>
        </a:p>
      </dgm:t>
    </dgm:pt>
    <dgm:pt modelId="{EA88E1F3-EFE0-4029-A366-BFB7023DE427}" type="sibTrans" cxnId="{B18E2E24-8867-48AA-98F0-1A3AB731360F}">
      <dgm:prSet/>
      <dgm:spPr/>
      <dgm:t>
        <a:bodyPr/>
        <a:lstStyle/>
        <a:p>
          <a:endParaRPr lang="en-US"/>
        </a:p>
      </dgm:t>
    </dgm:pt>
    <dgm:pt modelId="{8C3BC432-F1C1-460C-9F6B-0F3C3B74B768}">
      <dgm:prSet/>
      <dgm:spPr>
        <a:solidFill>
          <a:schemeClr val="accent2"/>
        </a:solidFill>
      </dgm:spPr>
      <dgm:t>
        <a:bodyPr/>
        <a:lstStyle/>
        <a:p>
          <a:pPr rtl="0"/>
          <a:r>
            <a:rPr lang="en-US" dirty="0" smtClean="0"/>
            <a:t>Repeated, publicized, actionable</a:t>
          </a:r>
          <a:endParaRPr lang="en-US" dirty="0"/>
        </a:p>
      </dgm:t>
    </dgm:pt>
    <dgm:pt modelId="{497548A9-9851-4931-825C-A2B3CFDCE6D8}" type="parTrans" cxnId="{8C6B7F3C-14B0-4F44-BA07-2929496A6EFC}">
      <dgm:prSet/>
      <dgm:spPr/>
      <dgm:t>
        <a:bodyPr/>
        <a:lstStyle/>
        <a:p>
          <a:endParaRPr lang="en-US"/>
        </a:p>
      </dgm:t>
    </dgm:pt>
    <dgm:pt modelId="{0106E94D-A01B-4B47-A1BD-2EA918E8625D}" type="sibTrans" cxnId="{8C6B7F3C-14B0-4F44-BA07-2929496A6EFC}">
      <dgm:prSet/>
      <dgm:spPr/>
      <dgm:t>
        <a:bodyPr/>
        <a:lstStyle/>
        <a:p>
          <a:endParaRPr lang="en-US"/>
        </a:p>
      </dgm:t>
    </dgm:pt>
    <dgm:pt modelId="{327D2085-480C-4E58-ABF2-9C28042C984F}">
      <dgm:prSet/>
      <dgm:spPr>
        <a:solidFill>
          <a:schemeClr val="accent2"/>
        </a:solidFill>
      </dgm:spPr>
      <dgm:t>
        <a:bodyPr/>
        <a:lstStyle/>
        <a:p>
          <a:pPr rtl="0"/>
          <a:r>
            <a:rPr lang="en-US" dirty="0" smtClean="0"/>
            <a:t>Immediate impact on people’s welfare</a:t>
          </a:r>
          <a:endParaRPr lang="en-US" dirty="0"/>
        </a:p>
      </dgm:t>
    </dgm:pt>
    <dgm:pt modelId="{C0BD014C-0F6F-48AD-AEDB-6ADFFDBE82B8}" type="parTrans" cxnId="{D7BCCBD5-C034-41DE-9BFD-304CAC274D82}">
      <dgm:prSet/>
      <dgm:spPr/>
      <dgm:t>
        <a:bodyPr/>
        <a:lstStyle/>
        <a:p>
          <a:endParaRPr lang="en-US"/>
        </a:p>
      </dgm:t>
    </dgm:pt>
    <dgm:pt modelId="{FE5DFF1C-740E-4B9F-8EE4-B1D741C84AFF}" type="sibTrans" cxnId="{D7BCCBD5-C034-41DE-9BFD-304CAC274D82}">
      <dgm:prSet/>
      <dgm:spPr/>
      <dgm:t>
        <a:bodyPr/>
        <a:lstStyle/>
        <a:p>
          <a:endParaRPr lang="en-US"/>
        </a:p>
      </dgm:t>
    </dgm:pt>
    <dgm:pt modelId="{94FDDE41-044A-499F-8B20-CA435AD25CBF}" type="pres">
      <dgm:prSet presAssocID="{0A05FEE9-8D1C-4C63-A120-9B80E422663A}" presName="linearFlow" presStyleCnt="0">
        <dgm:presLayoutVars>
          <dgm:dir/>
          <dgm:resizeHandles val="exact"/>
        </dgm:presLayoutVars>
      </dgm:prSet>
      <dgm:spPr/>
      <dgm:t>
        <a:bodyPr/>
        <a:lstStyle/>
        <a:p>
          <a:endParaRPr lang="en-US"/>
        </a:p>
      </dgm:t>
    </dgm:pt>
    <dgm:pt modelId="{167CF2B4-40FE-4D3C-9A8A-E134B87DC4C3}" type="pres">
      <dgm:prSet presAssocID="{5327D2B2-5691-4B76-868F-B49B06047785}" presName="composite" presStyleCnt="0"/>
      <dgm:spPr/>
    </dgm:pt>
    <dgm:pt modelId="{A4A1D2D3-FAE3-4923-B2D6-1D4927D8146F}" type="pres">
      <dgm:prSet presAssocID="{5327D2B2-5691-4B76-868F-B49B06047785}" presName="imgShp" presStyleLbl="fgImgPlace1" presStyleIdx="0" presStyleCnt="3"/>
      <dgm:spPr/>
    </dgm:pt>
    <dgm:pt modelId="{30EC059C-176E-4E18-9579-848CAEEAAE94}" type="pres">
      <dgm:prSet presAssocID="{5327D2B2-5691-4B76-868F-B49B06047785}" presName="txShp" presStyleLbl="node1" presStyleIdx="0" presStyleCnt="3">
        <dgm:presLayoutVars>
          <dgm:bulletEnabled val="1"/>
        </dgm:presLayoutVars>
      </dgm:prSet>
      <dgm:spPr/>
      <dgm:t>
        <a:bodyPr/>
        <a:lstStyle/>
        <a:p>
          <a:endParaRPr lang="en-US"/>
        </a:p>
      </dgm:t>
    </dgm:pt>
    <dgm:pt modelId="{8E24A2AF-8E82-455F-ACB0-EBBDEEA1C022}" type="pres">
      <dgm:prSet presAssocID="{EA88E1F3-EFE0-4029-A366-BFB7023DE427}" presName="spacing" presStyleCnt="0"/>
      <dgm:spPr/>
    </dgm:pt>
    <dgm:pt modelId="{B36A9402-1FF4-4AF2-A97C-2D9AFCA0FF96}" type="pres">
      <dgm:prSet presAssocID="{8C3BC432-F1C1-460C-9F6B-0F3C3B74B768}" presName="composite" presStyleCnt="0"/>
      <dgm:spPr/>
    </dgm:pt>
    <dgm:pt modelId="{3A3AB96B-D9BC-4D21-ADE7-D7BE83B7DB32}" type="pres">
      <dgm:prSet presAssocID="{8C3BC432-F1C1-460C-9F6B-0F3C3B74B768}" presName="imgShp" presStyleLbl="fgImgPlace1" presStyleIdx="1" presStyleCnt="3"/>
      <dgm:spPr/>
    </dgm:pt>
    <dgm:pt modelId="{5EAF3D62-C523-4047-A903-0DAD3B3EE324}" type="pres">
      <dgm:prSet presAssocID="{8C3BC432-F1C1-460C-9F6B-0F3C3B74B768}" presName="txShp" presStyleLbl="node1" presStyleIdx="1" presStyleCnt="3">
        <dgm:presLayoutVars>
          <dgm:bulletEnabled val="1"/>
        </dgm:presLayoutVars>
      </dgm:prSet>
      <dgm:spPr/>
      <dgm:t>
        <a:bodyPr/>
        <a:lstStyle/>
        <a:p>
          <a:endParaRPr lang="en-US"/>
        </a:p>
      </dgm:t>
    </dgm:pt>
    <dgm:pt modelId="{833F4C9C-B158-4A47-8183-186C45F7BAEA}" type="pres">
      <dgm:prSet presAssocID="{0106E94D-A01B-4B47-A1BD-2EA918E8625D}" presName="spacing" presStyleCnt="0"/>
      <dgm:spPr/>
    </dgm:pt>
    <dgm:pt modelId="{316E4C9D-D66A-40D8-9875-2AD98F356D24}" type="pres">
      <dgm:prSet presAssocID="{327D2085-480C-4E58-ABF2-9C28042C984F}" presName="composite" presStyleCnt="0"/>
      <dgm:spPr/>
    </dgm:pt>
    <dgm:pt modelId="{05CA8577-EEF4-490B-BF59-0F810928B7F7}" type="pres">
      <dgm:prSet presAssocID="{327D2085-480C-4E58-ABF2-9C28042C984F}" presName="imgShp" presStyleLbl="fgImgPlace1" presStyleIdx="2"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dgm:spPr>
      <dgm:t>
        <a:bodyPr/>
        <a:lstStyle/>
        <a:p>
          <a:endParaRPr lang="en-US"/>
        </a:p>
      </dgm:t>
    </dgm:pt>
    <dgm:pt modelId="{AEDE66CE-BC5C-43F8-A971-12DCFF3205EA}" type="pres">
      <dgm:prSet presAssocID="{327D2085-480C-4E58-ABF2-9C28042C984F}" presName="txShp" presStyleLbl="node1" presStyleIdx="2" presStyleCnt="3">
        <dgm:presLayoutVars>
          <dgm:bulletEnabled val="1"/>
        </dgm:presLayoutVars>
      </dgm:prSet>
      <dgm:spPr/>
      <dgm:t>
        <a:bodyPr/>
        <a:lstStyle/>
        <a:p>
          <a:endParaRPr lang="en-US"/>
        </a:p>
      </dgm:t>
    </dgm:pt>
  </dgm:ptLst>
  <dgm:cxnLst>
    <dgm:cxn modelId="{BA0E6409-7E54-4B66-A701-284DBA91AB80}" type="presOf" srcId="{5327D2B2-5691-4B76-868F-B49B06047785}" destId="{30EC059C-176E-4E18-9579-848CAEEAAE94}" srcOrd="0" destOrd="0" presId="urn:microsoft.com/office/officeart/2005/8/layout/vList3"/>
    <dgm:cxn modelId="{C08C71E8-3481-4B05-B117-469BB99762B6}" type="presOf" srcId="{327D2085-480C-4E58-ABF2-9C28042C984F}" destId="{AEDE66CE-BC5C-43F8-A971-12DCFF3205EA}" srcOrd="0" destOrd="0" presId="urn:microsoft.com/office/officeart/2005/8/layout/vList3"/>
    <dgm:cxn modelId="{D7BCCBD5-C034-41DE-9BFD-304CAC274D82}" srcId="{0A05FEE9-8D1C-4C63-A120-9B80E422663A}" destId="{327D2085-480C-4E58-ABF2-9C28042C984F}" srcOrd="2" destOrd="0" parTransId="{C0BD014C-0F6F-48AD-AEDB-6ADFFDBE82B8}" sibTransId="{FE5DFF1C-740E-4B9F-8EE4-B1D741C84AFF}"/>
    <dgm:cxn modelId="{E470322D-3482-4B82-8419-19BEE68961FA}" type="presOf" srcId="{0A05FEE9-8D1C-4C63-A120-9B80E422663A}" destId="{94FDDE41-044A-499F-8B20-CA435AD25CBF}" srcOrd="0" destOrd="0" presId="urn:microsoft.com/office/officeart/2005/8/layout/vList3"/>
    <dgm:cxn modelId="{B18E2E24-8867-48AA-98F0-1A3AB731360F}" srcId="{0A05FEE9-8D1C-4C63-A120-9B80E422663A}" destId="{5327D2B2-5691-4B76-868F-B49B06047785}" srcOrd="0" destOrd="0" parTransId="{6F297392-C318-4EF5-8B53-97997CD60914}" sibTransId="{EA88E1F3-EFE0-4029-A366-BFB7023DE427}"/>
    <dgm:cxn modelId="{763DD050-94E7-4BC0-BBB9-D280A2F0C007}" type="presOf" srcId="{8C3BC432-F1C1-460C-9F6B-0F3C3B74B768}" destId="{5EAF3D62-C523-4047-A903-0DAD3B3EE324}" srcOrd="0" destOrd="0" presId="urn:microsoft.com/office/officeart/2005/8/layout/vList3"/>
    <dgm:cxn modelId="{8C6B7F3C-14B0-4F44-BA07-2929496A6EFC}" srcId="{0A05FEE9-8D1C-4C63-A120-9B80E422663A}" destId="{8C3BC432-F1C1-460C-9F6B-0F3C3B74B768}" srcOrd="1" destOrd="0" parTransId="{497548A9-9851-4931-825C-A2B3CFDCE6D8}" sibTransId="{0106E94D-A01B-4B47-A1BD-2EA918E8625D}"/>
    <dgm:cxn modelId="{F74606C0-55DE-4304-B1A5-3C607C2163CB}" type="presParOf" srcId="{94FDDE41-044A-499F-8B20-CA435AD25CBF}" destId="{167CF2B4-40FE-4D3C-9A8A-E134B87DC4C3}" srcOrd="0" destOrd="0" presId="urn:microsoft.com/office/officeart/2005/8/layout/vList3"/>
    <dgm:cxn modelId="{18CEEDE5-38B5-4274-85A0-0966AD426CBA}" type="presParOf" srcId="{167CF2B4-40FE-4D3C-9A8A-E134B87DC4C3}" destId="{A4A1D2D3-FAE3-4923-B2D6-1D4927D8146F}" srcOrd="0" destOrd="0" presId="urn:microsoft.com/office/officeart/2005/8/layout/vList3"/>
    <dgm:cxn modelId="{C07D8A33-59F5-4146-A85B-064BD6017510}" type="presParOf" srcId="{167CF2B4-40FE-4D3C-9A8A-E134B87DC4C3}" destId="{30EC059C-176E-4E18-9579-848CAEEAAE94}" srcOrd="1" destOrd="0" presId="urn:microsoft.com/office/officeart/2005/8/layout/vList3"/>
    <dgm:cxn modelId="{25C37299-3275-41FA-9C11-45E450A16655}" type="presParOf" srcId="{94FDDE41-044A-499F-8B20-CA435AD25CBF}" destId="{8E24A2AF-8E82-455F-ACB0-EBBDEEA1C022}" srcOrd="1" destOrd="0" presId="urn:microsoft.com/office/officeart/2005/8/layout/vList3"/>
    <dgm:cxn modelId="{A4B28CA2-916B-4B07-8220-E967CAEBB927}" type="presParOf" srcId="{94FDDE41-044A-499F-8B20-CA435AD25CBF}" destId="{B36A9402-1FF4-4AF2-A97C-2D9AFCA0FF96}" srcOrd="2" destOrd="0" presId="urn:microsoft.com/office/officeart/2005/8/layout/vList3"/>
    <dgm:cxn modelId="{B7A5D18E-45CA-4469-AB9C-E409BF091677}" type="presParOf" srcId="{B36A9402-1FF4-4AF2-A97C-2D9AFCA0FF96}" destId="{3A3AB96B-D9BC-4D21-ADE7-D7BE83B7DB32}" srcOrd="0" destOrd="0" presId="urn:microsoft.com/office/officeart/2005/8/layout/vList3"/>
    <dgm:cxn modelId="{BF781A38-73D2-41CB-A13F-10C078C8BFB7}" type="presParOf" srcId="{B36A9402-1FF4-4AF2-A97C-2D9AFCA0FF96}" destId="{5EAF3D62-C523-4047-A903-0DAD3B3EE324}" srcOrd="1" destOrd="0" presId="urn:microsoft.com/office/officeart/2005/8/layout/vList3"/>
    <dgm:cxn modelId="{EE2673AC-6466-4F8E-BF10-13DAC86A3011}" type="presParOf" srcId="{94FDDE41-044A-499F-8B20-CA435AD25CBF}" destId="{833F4C9C-B158-4A47-8183-186C45F7BAEA}" srcOrd="3" destOrd="0" presId="urn:microsoft.com/office/officeart/2005/8/layout/vList3"/>
    <dgm:cxn modelId="{C63D7F00-4B6C-4269-B9C6-0BBA5A05D006}" type="presParOf" srcId="{94FDDE41-044A-499F-8B20-CA435AD25CBF}" destId="{316E4C9D-D66A-40D8-9875-2AD98F356D24}" srcOrd="4" destOrd="0" presId="urn:microsoft.com/office/officeart/2005/8/layout/vList3"/>
    <dgm:cxn modelId="{726E86CF-650A-439F-95C0-44BF63BE3349}" type="presParOf" srcId="{316E4C9D-D66A-40D8-9875-2AD98F356D24}" destId="{05CA8577-EEF4-490B-BF59-0F810928B7F7}" srcOrd="0" destOrd="0" presId="urn:microsoft.com/office/officeart/2005/8/layout/vList3"/>
    <dgm:cxn modelId="{9E1FA82B-E10C-4DBD-B189-C1C50B460989}" type="presParOf" srcId="{316E4C9D-D66A-40D8-9875-2AD98F356D24}" destId="{AEDE66CE-BC5C-43F8-A971-12DCFF3205EA}"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1A1B418-919B-4EE6-98A4-202BE5A8988B}"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3E05AB11-A26D-4C7C-821E-90872C57A00F}">
      <dgm:prSet/>
      <dgm:spPr/>
      <dgm:t>
        <a:bodyPr/>
        <a:lstStyle/>
        <a:p>
          <a:pPr rtl="0"/>
          <a:r>
            <a:rPr lang="en-US" dirty="0" smtClean="0"/>
            <a:t>Indicators</a:t>
          </a:r>
          <a:endParaRPr lang="en-US" dirty="0"/>
        </a:p>
      </dgm:t>
    </dgm:pt>
    <dgm:pt modelId="{76D37B90-80EF-4063-95CE-C2B7FFD5F925}" type="parTrans" cxnId="{13188F05-2FE1-4916-8388-2C2BDB3C11A3}">
      <dgm:prSet/>
      <dgm:spPr/>
      <dgm:t>
        <a:bodyPr/>
        <a:lstStyle/>
        <a:p>
          <a:endParaRPr lang="en-US"/>
        </a:p>
      </dgm:t>
    </dgm:pt>
    <dgm:pt modelId="{3B8135FE-91B1-4A45-8A42-830D6773DAF4}" type="sibTrans" cxnId="{13188F05-2FE1-4916-8388-2C2BDB3C11A3}">
      <dgm:prSet/>
      <dgm:spPr/>
      <dgm:t>
        <a:bodyPr/>
        <a:lstStyle/>
        <a:p>
          <a:endParaRPr lang="en-US"/>
        </a:p>
      </dgm:t>
    </dgm:pt>
    <dgm:pt modelId="{A806D6EE-A9A5-4FE2-98A7-65DB5B9888B1}">
      <dgm:prSet/>
      <dgm:spPr/>
      <dgm:t>
        <a:bodyPr/>
        <a:lstStyle/>
        <a:p>
          <a:pPr rtl="0"/>
          <a:r>
            <a:rPr lang="en-US" smtClean="0"/>
            <a:t>Quality of infrastructure</a:t>
          </a:r>
          <a:endParaRPr lang="en-US"/>
        </a:p>
      </dgm:t>
    </dgm:pt>
    <dgm:pt modelId="{108914E4-1038-47EA-901D-A373F072AD93}" type="parTrans" cxnId="{A518096A-B1C8-4B3A-AF1A-5E8EE0DC97D1}">
      <dgm:prSet/>
      <dgm:spPr/>
      <dgm:t>
        <a:bodyPr/>
        <a:lstStyle/>
        <a:p>
          <a:endParaRPr lang="en-US"/>
        </a:p>
      </dgm:t>
    </dgm:pt>
    <dgm:pt modelId="{8302B13C-AF28-4743-B765-C0D1A2BC5ACF}" type="sibTrans" cxnId="{A518096A-B1C8-4B3A-AF1A-5E8EE0DC97D1}">
      <dgm:prSet/>
      <dgm:spPr/>
      <dgm:t>
        <a:bodyPr/>
        <a:lstStyle/>
        <a:p>
          <a:endParaRPr lang="en-US"/>
        </a:p>
      </dgm:t>
    </dgm:pt>
    <dgm:pt modelId="{0AE7CA81-3E7F-4270-A411-A1063A8D9F05}">
      <dgm:prSet/>
      <dgm:spPr/>
      <dgm:t>
        <a:bodyPr/>
        <a:lstStyle/>
        <a:p>
          <a:pPr rtl="0"/>
          <a:r>
            <a:rPr lang="en-US" smtClean="0"/>
            <a:t>Expense on standard goods</a:t>
          </a:r>
          <a:endParaRPr lang="en-US"/>
        </a:p>
      </dgm:t>
    </dgm:pt>
    <dgm:pt modelId="{71DE7F8C-E48F-417D-95A7-22E5A320A5F7}" type="parTrans" cxnId="{D7DC156E-B042-439B-BDFE-50AEBFE67F0B}">
      <dgm:prSet/>
      <dgm:spPr/>
      <dgm:t>
        <a:bodyPr/>
        <a:lstStyle/>
        <a:p>
          <a:endParaRPr lang="en-US"/>
        </a:p>
      </dgm:t>
    </dgm:pt>
    <dgm:pt modelId="{C74587DF-7A56-41A9-B4F2-415DB4361976}" type="sibTrans" cxnId="{D7DC156E-B042-439B-BDFE-50AEBFE67F0B}">
      <dgm:prSet/>
      <dgm:spPr/>
      <dgm:t>
        <a:bodyPr/>
        <a:lstStyle/>
        <a:p>
          <a:endParaRPr lang="en-US"/>
        </a:p>
      </dgm:t>
    </dgm:pt>
    <dgm:pt modelId="{72AE3B40-1466-4344-A3EF-FE6F5E2A2DE1}">
      <dgm:prSet/>
      <dgm:spPr/>
      <dgm:t>
        <a:bodyPr/>
        <a:lstStyle/>
        <a:p>
          <a:pPr rtl="0"/>
          <a:r>
            <a:rPr lang="en-US" smtClean="0"/>
            <a:t>Time for routine process</a:t>
          </a:r>
          <a:endParaRPr lang="en-US"/>
        </a:p>
      </dgm:t>
    </dgm:pt>
    <dgm:pt modelId="{AC1E93C7-100D-4AFC-A5BA-7D08B5AC558E}" type="parTrans" cxnId="{0E49D06B-0AC5-4A16-9E84-2BD738B5172B}">
      <dgm:prSet/>
      <dgm:spPr/>
      <dgm:t>
        <a:bodyPr/>
        <a:lstStyle/>
        <a:p>
          <a:endParaRPr lang="en-US"/>
        </a:p>
      </dgm:t>
    </dgm:pt>
    <dgm:pt modelId="{7F8A556D-9A0A-4EC6-909E-C5C1CC6C4F24}" type="sibTrans" cxnId="{0E49D06B-0AC5-4A16-9E84-2BD738B5172B}">
      <dgm:prSet/>
      <dgm:spPr/>
      <dgm:t>
        <a:bodyPr/>
        <a:lstStyle/>
        <a:p>
          <a:endParaRPr lang="en-US"/>
        </a:p>
      </dgm:t>
    </dgm:pt>
    <dgm:pt modelId="{599FA9EA-71B1-4403-9E74-64DD90D07030}" type="pres">
      <dgm:prSet presAssocID="{11A1B418-919B-4EE6-98A4-202BE5A8988B}" presName="Name0" presStyleCnt="0">
        <dgm:presLayoutVars>
          <dgm:dir/>
          <dgm:animLvl val="lvl"/>
          <dgm:resizeHandles val="exact"/>
        </dgm:presLayoutVars>
      </dgm:prSet>
      <dgm:spPr/>
      <dgm:t>
        <a:bodyPr/>
        <a:lstStyle/>
        <a:p>
          <a:endParaRPr lang="en-US"/>
        </a:p>
      </dgm:t>
    </dgm:pt>
    <dgm:pt modelId="{1036595F-E894-45DD-9F7B-BA73D6E461BB}" type="pres">
      <dgm:prSet presAssocID="{3E05AB11-A26D-4C7C-821E-90872C57A00F}" presName="linNode" presStyleCnt="0"/>
      <dgm:spPr/>
    </dgm:pt>
    <dgm:pt modelId="{09F63D6E-5740-4A3F-A6F4-0F35BC46259F}" type="pres">
      <dgm:prSet presAssocID="{3E05AB11-A26D-4C7C-821E-90872C57A00F}" presName="parentText" presStyleLbl="node1" presStyleIdx="0" presStyleCnt="1">
        <dgm:presLayoutVars>
          <dgm:chMax val="1"/>
          <dgm:bulletEnabled val="1"/>
        </dgm:presLayoutVars>
      </dgm:prSet>
      <dgm:spPr/>
      <dgm:t>
        <a:bodyPr/>
        <a:lstStyle/>
        <a:p>
          <a:endParaRPr lang="en-US"/>
        </a:p>
      </dgm:t>
    </dgm:pt>
    <dgm:pt modelId="{82E64C77-3E57-4356-8615-C9FA44225188}" type="pres">
      <dgm:prSet presAssocID="{3E05AB11-A26D-4C7C-821E-90872C57A00F}" presName="descendantText" presStyleLbl="alignAccFollowNode1" presStyleIdx="0" presStyleCnt="1">
        <dgm:presLayoutVars>
          <dgm:bulletEnabled val="1"/>
        </dgm:presLayoutVars>
      </dgm:prSet>
      <dgm:spPr/>
      <dgm:t>
        <a:bodyPr/>
        <a:lstStyle/>
        <a:p>
          <a:endParaRPr lang="en-US"/>
        </a:p>
      </dgm:t>
    </dgm:pt>
  </dgm:ptLst>
  <dgm:cxnLst>
    <dgm:cxn modelId="{13188F05-2FE1-4916-8388-2C2BDB3C11A3}" srcId="{11A1B418-919B-4EE6-98A4-202BE5A8988B}" destId="{3E05AB11-A26D-4C7C-821E-90872C57A00F}" srcOrd="0" destOrd="0" parTransId="{76D37B90-80EF-4063-95CE-C2B7FFD5F925}" sibTransId="{3B8135FE-91B1-4A45-8A42-830D6773DAF4}"/>
    <dgm:cxn modelId="{0E49D06B-0AC5-4A16-9E84-2BD738B5172B}" srcId="{3E05AB11-A26D-4C7C-821E-90872C57A00F}" destId="{72AE3B40-1466-4344-A3EF-FE6F5E2A2DE1}" srcOrd="2" destOrd="0" parTransId="{AC1E93C7-100D-4AFC-A5BA-7D08B5AC558E}" sibTransId="{7F8A556D-9A0A-4EC6-909E-C5C1CC6C4F24}"/>
    <dgm:cxn modelId="{D7DC156E-B042-439B-BDFE-50AEBFE67F0B}" srcId="{3E05AB11-A26D-4C7C-821E-90872C57A00F}" destId="{0AE7CA81-3E7F-4270-A411-A1063A8D9F05}" srcOrd="1" destOrd="0" parTransId="{71DE7F8C-E48F-417D-95A7-22E5A320A5F7}" sibTransId="{C74587DF-7A56-41A9-B4F2-415DB4361976}"/>
    <dgm:cxn modelId="{583AC719-A9D5-4201-9B4F-F46C2DC15482}" type="presOf" srcId="{0AE7CA81-3E7F-4270-A411-A1063A8D9F05}" destId="{82E64C77-3E57-4356-8615-C9FA44225188}" srcOrd="0" destOrd="1" presId="urn:microsoft.com/office/officeart/2005/8/layout/vList5"/>
    <dgm:cxn modelId="{40B98A58-2B5E-44E8-B912-9FB70D8B45F6}" type="presOf" srcId="{72AE3B40-1466-4344-A3EF-FE6F5E2A2DE1}" destId="{82E64C77-3E57-4356-8615-C9FA44225188}" srcOrd="0" destOrd="2" presId="urn:microsoft.com/office/officeart/2005/8/layout/vList5"/>
    <dgm:cxn modelId="{43C1C349-913D-4E77-BC90-067B319B4093}" type="presOf" srcId="{A806D6EE-A9A5-4FE2-98A7-65DB5B9888B1}" destId="{82E64C77-3E57-4356-8615-C9FA44225188}" srcOrd="0" destOrd="0" presId="urn:microsoft.com/office/officeart/2005/8/layout/vList5"/>
    <dgm:cxn modelId="{A518096A-B1C8-4B3A-AF1A-5E8EE0DC97D1}" srcId="{3E05AB11-A26D-4C7C-821E-90872C57A00F}" destId="{A806D6EE-A9A5-4FE2-98A7-65DB5B9888B1}" srcOrd="0" destOrd="0" parTransId="{108914E4-1038-47EA-901D-A373F072AD93}" sibTransId="{8302B13C-AF28-4743-B765-C0D1A2BC5ACF}"/>
    <dgm:cxn modelId="{4D5B6967-76ED-4BBB-AFA6-FEA43743228D}" type="presOf" srcId="{11A1B418-919B-4EE6-98A4-202BE5A8988B}" destId="{599FA9EA-71B1-4403-9E74-64DD90D07030}" srcOrd="0" destOrd="0" presId="urn:microsoft.com/office/officeart/2005/8/layout/vList5"/>
    <dgm:cxn modelId="{E98D4019-E8F1-47FD-8912-39323AE9AD3D}" type="presOf" srcId="{3E05AB11-A26D-4C7C-821E-90872C57A00F}" destId="{09F63D6E-5740-4A3F-A6F4-0F35BC46259F}" srcOrd="0" destOrd="0" presId="urn:microsoft.com/office/officeart/2005/8/layout/vList5"/>
    <dgm:cxn modelId="{97339913-23AB-47B6-9725-B93033594582}" type="presParOf" srcId="{599FA9EA-71B1-4403-9E74-64DD90D07030}" destId="{1036595F-E894-45DD-9F7B-BA73D6E461BB}" srcOrd="0" destOrd="0" presId="urn:microsoft.com/office/officeart/2005/8/layout/vList5"/>
    <dgm:cxn modelId="{4F4E4B8A-9B1F-49BB-BDF8-5A48DDEB1497}" type="presParOf" srcId="{1036595F-E894-45DD-9F7B-BA73D6E461BB}" destId="{09F63D6E-5740-4A3F-A6F4-0F35BC46259F}" srcOrd="0" destOrd="0" presId="urn:microsoft.com/office/officeart/2005/8/layout/vList5"/>
    <dgm:cxn modelId="{124499A4-61F5-40A1-B17A-BF02E175DE67}" type="presParOf" srcId="{1036595F-E894-45DD-9F7B-BA73D6E461BB}" destId="{82E64C77-3E57-4356-8615-C9FA4422518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433E49A-7B20-407B-AA36-16B10003BB02}"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2128C7B-62DD-489A-98AC-1691D84D58BD}">
      <dgm:prSet/>
      <dgm:spPr/>
      <dgm:t>
        <a:bodyPr/>
        <a:lstStyle/>
        <a:p>
          <a:pPr rtl="0"/>
          <a:r>
            <a:rPr lang="en-US" dirty="0" smtClean="0"/>
            <a:t>Benchmarks</a:t>
          </a:r>
          <a:endParaRPr lang="en-US" dirty="0"/>
        </a:p>
      </dgm:t>
    </dgm:pt>
    <dgm:pt modelId="{7AE38233-18D4-4F63-B372-8E42140C4E1D}" type="parTrans" cxnId="{08DBFF84-1310-42A5-B9C4-68EB6153FFF9}">
      <dgm:prSet/>
      <dgm:spPr/>
      <dgm:t>
        <a:bodyPr/>
        <a:lstStyle/>
        <a:p>
          <a:endParaRPr lang="en-US"/>
        </a:p>
      </dgm:t>
    </dgm:pt>
    <dgm:pt modelId="{12CB71B2-D13B-481F-8157-2BF576F31726}" type="sibTrans" cxnId="{08DBFF84-1310-42A5-B9C4-68EB6153FFF9}">
      <dgm:prSet/>
      <dgm:spPr/>
      <dgm:t>
        <a:bodyPr/>
        <a:lstStyle/>
        <a:p>
          <a:endParaRPr lang="en-US"/>
        </a:p>
      </dgm:t>
    </dgm:pt>
    <dgm:pt modelId="{CB483D1F-1044-4E53-8CA7-1EBC4D425BF2}">
      <dgm:prSet custT="1"/>
      <dgm:spPr/>
      <dgm:t>
        <a:bodyPr/>
        <a:lstStyle/>
        <a:p>
          <a:pPr rtl="0"/>
          <a:r>
            <a:rPr lang="en-US" sz="3400" dirty="0" smtClean="0">
              <a:solidFill>
                <a:srgbClr val="FF0000"/>
              </a:solidFill>
            </a:rPr>
            <a:t>BEST: A unit’s own past performance</a:t>
          </a:r>
          <a:endParaRPr lang="en-US" sz="3400" dirty="0">
            <a:solidFill>
              <a:srgbClr val="FF0000"/>
            </a:solidFill>
          </a:endParaRPr>
        </a:p>
      </dgm:t>
    </dgm:pt>
    <dgm:pt modelId="{0D27A677-E69C-4FCD-9BE2-C5F4FAC44285}" type="parTrans" cxnId="{916207E1-85AF-47CA-86B5-88B37F8A9C69}">
      <dgm:prSet/>
      <dgm:spPr/>
      <dgm:t>
        <a:bodyPr/>
        <a:lstStyle/>
        <a:p>
          <a:endParaRPr lang="en-US"/>
        </a:p>
      </dgm:t>
    </dgm:pt>
    <dgm:pt modelId="{EF0E61CC-92E1-4D60-944F-766B9729E798}" type="sibTrans" cxnId="{916207E1-85AF-47CA-86B5-88B37F8A9C69}">
      <dgm:prSet/>
      <dgm:spPr/>
      <dgm:t>
        <a:bodyPr/>
        <a:lstStyle/>
        <a:p>
          <a:endParaRPr lang="en-US"/>
        </a:p>
      </dgm:t>
    </dgm:pt>
    <dgm:pt modelId="{A803D9C9-8849-48D3-A9D2-E1ED30A51061}">
      <dgm:prSet/>
      <dgm:spPr/>
      <dgm:t>
        <a:bodyPr/>
        <a:lstStyle/>
        <a:p>
          <a:pPr rtl="0"/>
          <a:r>
            <a:rPr lang="en-US" sz="3400" dirty="0" smtClean="0"/>
            <a:t>Norm in other units</a:t>
          </a:r>
          <a:endParaRPr lang="en-US" sz="3400" dirty="0"/>
        </a:p>
      </dgm:t>
    </dgm:pt>
    <dgm:pt modelId="{DA0CF4D5-9113-467E-B416-5BA8D3E58215}" type="parTrans" cxnId="{57373825-F1C5-4186-ACCA-749A54015733}">
      <dgm:prSet/>
      <dgm:spPr/>
      <dgm:t>
        <a:bodyPr/>
        <a:lstStyle/>
        <a:p>
          <a:endParaRPr lang="en-US"/>
        </a:p>
      </dgm:t>
    </dgm:pt>
    <dgm:pt modelId="{07B1D094-582A-4F37-AB14-953BD568A063}" type="sibTrans" cxnId="{57373825-F1C5-4186-ACCA-749A54015733}">
      <dgm:prSet/>
      <dgm:spPr/>
      <dgm:t>
        <a:bodyPr/>
        <a:lstStyle/>
        <a:p>
          <a:endParaRPr lang="en-US"/>
        </a:p>
      </dgm:t>
    </dgm:pt>
    <dgm:pt modelId="{49C87F94-B986-49C4-9628-97FF361FB78F}">
      <dgm:prSet/>
      <dgm:spPr/>
      <dgm:t>
        <a:bodyPr/>
        <a:lstStyle/>
        <a:p>
          <a:pPr rtl="0"/>
          <a:r>
            <a:rPr lang="en-US" sz="3400" smtClean="0"/>
            <a:t>Private sector</a:t>
          </a:r>
          <a:endParaRPr lang="en-US" sz="3400"/>
        </a:p>
      </dgm:t>
    </dgm:pt>
    <dgm:pt modelId="{A6822040-7130-4101-8CFC-6A6E9B7CFAD6}" type="parTrans" cxnId="{8963DB46-DFA9-498E-902D-F2B05C323B2A}">
      <dgm:prSet/>
      <dgm:spPr/>
      <dgm:t>
        <a:bodyPr/>
        <a:lstStyle/>
        <a:p>
          <a:endParaRPr lang="en-US"/>
        </a:p>
      </dgm:t>
    </dgm:pt>
    <dgm:pt modelId="{C47D54EA-CF0C-41CB-AD9C-D89A6A5D60DD}" type="sibTrans" cxnId="{8963DB46-DFA9-498E-902D-F2B05C323B2A}">
      <dgm:prSet/>
      <dgm:spPr/>
      <dgm:t>
        <a:bodyPr/>
        <a:lstStyle/>
        <a:p>
          <a:endParaRPr lang="en-US"/>
        </a:p>
      </dgm:t>
    </dgm:pt>
    <dgm:pt modelId="{AE39A938-EF06-4C41-94EA-898BD3D0DC4D}">
      <dgm:prSet/>
      <dgm:spPr/>
      <dgm:t>
        <a:bodyPr/>
        <a:lstStyle/>
        <a:p>
          <a:pPr rtl="0"/>
          <a:r>
            <a:rPr lang="en-US" sz="3400" smtClean="0"/>
            <a:t>Statistical model</a:t>
          </a:r>
          <a:endParaRPr lang="en-US" sz="3400"/>
        </a:p>
      </dgm:t>
    </dgm:pt>
    <dgm:pt modelId="{17229276-8099-460C-B520-4E846C367D83}" type="parTrans" cxnId="{F7A8DBB0-3EC1-4BEB-B6AF-0F0ED05B7BDB}">
      <dgm:prSet/>
      <dgm:spPr/>
      <dgm:t>
        <a:bodyPr/>
        <a:lstStyle/>
        <a:p>
          <a:endParaRPr lang="en-US"/>
        </a:p>
      </dgm:t>
    </dgm:pt>
    <dgm:pt modelId="{D0BFCE57-1CB8-45E0-B5F5-3C05AC95B917}" type="sibTrans" cxnId="{F7A8DBB0-3EC1-4BEB-B6AF-0F0ED05B7BDB}">
      <dgm:prSet/>
      <dgm:spPr/>
      <dgm:t>
        <a:bodyPr/>
        <a:lstStyle/>
        <a:p>
          <a:endParaRPr lang="en-US"/>
        </a:p>
      </dgm:t>
    </dgm:pt>
    <dgm:pt modelId="{BF3E87CE-90B6-4629-8647-BF711B9ABCCD}" type="pres">
      <dgm:prSet presAssocID="{F433E49A-7B20-407B-AA36-16B10003BB02}" presName="Name0" presStyleCnt="0">
        <dgm:presLayoutVars>
          <dgm:dir/>
          <dgm:animLvl val="lvl"/>
          <dgm:resizeHandles val="exact"/>
        </dgm:presLayoutVars>
      </dgm:prSet>
      <dgm:spPr/>
      <dgm:t>
        <a:bodyPr/>
        <a:lstStyle/>
        <a:p>
          <a:endParaRPr lang="en-US"/>
        </a:p>
      </dgm:t>
    </dgm:pt>
    <dgm:pt modelId="{0F5EDBD5-0420-4004-8B58-11B18D72C38A}" type="pres">
      <dgm:prSet presAssocID="{B2128C7B-62DD-489A-98AC-1691D84D58BD}" presName="linNode" presStyleCnt="0"/>
      <dgm:spPr/>
    </dgm:pt>
    <dgm:pt modelId="{DA74C7B9-6365-4D59-A0D9-9F377CEA432A}" type="pres">
      <dgm:prSet presAssocID="{B2128C7B-62DD-489A-98AC-1691D84D58BD}" presName="parentText" presStyleLbl="node1" presStyleIdx="0" presStyleCnt="1">
        <dgm:presLayoutVars>
          <dgm:chMax val="1"/>
          <dgm:bulletEnabled val="1"/>
        </dgm:presLayoutVars>
      </dgm:prSet>
      <dgm:spPr/>
      <dgm:t>
        <a:bodyPr/>
        <a:lstStyle/>
        <a:p>
          <a:endParaRPr lang="en-US"/>
        </a:p>
      </dgm:t>
    </dgm:pt>
    <dgm:pt modelId="{2C4BF23A-4607-496E-AF59-F07064CE942E}" type="pres">
      <dgm:prSet presAssocID="{B2128C7B-62DD-489A-98AC-1691D84D58BD}" presName="descendantText" presStyleLbl="alignAccFollowNode1" presStyleIdx="0" presStyleCnt="1">
        <dgm:presLayoutVars>
          <dgm:bulletEnabled val="1"/>
        </dgm:presLayoutVars>
      </dgm:prSet>
      <dgm:spPr/>
      <dgm:t>
        <a:bodyPr/>
        <a:lstStyle/>
        <a:p>
          <a:endParaRPr lang="en-US"/>
        </a:p>
      </dgm:t>
    </dgm:pt>
  </dgm:ptLst>
  <dgm:cxnLst>
    <dgm:cxn modelId="{57373825-F1C5-4186-ACCA-749A54015733}" srcId="{B2128C7B-62DD-489A-98AC-1691D84D58BD}" destId="{A803D9C9-8849-48D3-A9D2-E1ED30A51061}" srcOrd="1" destOrd="0" parTransId="{DA0CF4D5-9113-467E-B416-5BA8D3E58215}" sibTransId="{07B1D094-582A-4F37-AB14-953BD568A063}"/>
    <dgm:cxn modelId="{4117CB62-6F25-4E0D-9713-51C688DFF7D9}" type="presOf" srcId="{CB483D1F-1044-4E53-8CA7-1EBC4D425BF2}" destId="{2C4BF23A-4607-496E-AF59-F07064CE942E}" srcOrd="0" destOrd="0" presId="urn:microsoft.com/office/officeart/2005/8/layout/vList5"/>
    <dgm:cxn modelId="{916207E1-85AF-47CA-86B5-88B37F8A9C69}" srcId="{B2128C7B-62DD-489A-98AC-1691D84D58BD}" destId="{CB483D1F-1044-4E53-8CA7-1EBC4D425BF2}" srcOrd="0" destOrd="0" parTransId="{0D27A677-E69C-4FCD-9BE2-C5F4FAC44285}" sibTransId="{EF0E61CC-92E1-4D60-944F-766B9729E798}"/>
    <dgm:cxn modelId="{C3867E59-13BD-4EED-BCE1-2CCFFB8A2A91}" type="presOf" srcId="{F433E49A-7B20-407B-AA36-16B10003BB02}" destId="{BF3E87CE-90B6-4629-8647-BF711B9ABCCD}" srcOrd="0" destOrd="0" presId="urn:microsoft.com/office/officeart/2005/8/layout/vList5"/>
    <dgm:cxn modelId="{96649C30-F59E-4449-906E-22F8737E06DF}" type="presOf" srcId="{B2128C7B-62DD-489A-98AC-1691D84D58BD}" destId="{DA74C7B9-6365-4D59-A0D9-9F377CEA432A}" srcOrd="0" destOrd="0" presId="urn:microsoft.com/office/officeart/2005/8/layout/vList5"/>
    <dgm:cxn modelId="{8963DB46-DFA9-498E-902D-F2B05C323B2A}" srcId="{B2128C7B-62DD-489A-98AC-1691D84D58BD}" destId="{49C87F94-B986-49C4-9628-97FF361FB78F}" srcOrd="2" destOrd="0" parTransId="{A6822040-7130-4101-8CFC-6A6E9B7CFAD6}" sibTransId="{C47D54EA-CF0C-41CB-AD9C-D89A6A5D60DD}"/>
    <dgm:cxn modelId="{F7A8DBB0-3EC1-4BEB-B6AF-0F0ED05B7BDB}" srcId="{B2128C7B-62DD-489A-98AC-1691D84D58BD}" destId="{AE39A938-EF06-4C41-94EA-898BD3D0DC4D}" srcOrd="3" destOrd="0" parTransId="{17229276-8099-460C-B520-4E846C367D83}" sibTransId="{D0BFCE57-1CB8-45E0-B5F5-3C05AC95B917}"/>
    <dgm:cxn modelId="{F4D8259D-A717-407B-BFDC-3493FA5EE6BD}" type="presOf" srcId="{A803D9C9-8849-48D3-A9D2-E1ED30A51061}" destId="{2C4BF23A-4607-496E-AF59-F07064CE942E}" srcOrd="0" destOrd="1" presId="urn:microsoft.com/office/officeart/2005/8/layout/vList5"/>
    <dgm:cxn modelId="{D9E82B5F-9E10-42B2-9117-50B2A87290B3}" type="presOf" srcId="{AE39A938-EF06-4C41-94EA-898BD3D0DC4D}" destId="{2C4BF23A-4607-496E-AF59-F07064CE942E}" srcOrd="0" destOrd="3" presId="urn:microsoft.com/office/officeart/2005/8/layout/vList5"/>
    <dgm:cxn modelId="{628F4C39-4ECB-43B4-B85D-B80F052D6FC7}" type="presOf" srcId="{49C87F94-B986-49C4-9628-97FF361FB78F}" destId="{2C4BF23A-4607-496E-AF59-F07064CE942E}" srcOrd="0" destOrd="2" presId="urn:microsoft.com/office/officeart/2005/8/layout/vList5"/>
    <dgm:cxn modelId="{08DBFF84-1310-42A5-B9C4-68EB6153FFF9}" srcId="{F433E49A-7B20-407B-AA36-16B10003BB02}" destId="{B2128C7B-62DD-489A-98AC-1691D84D58BD}" srcOrd="0" destOrd="0" parTransId="{7AE38233-18D4-4F63-B372-8E42140C4E1D}" sibTransId="{12CB71B2-D13B-481F-8157-2BF576F31726}"/>
    <dgm:cxn modelId="{2D941B74-4E98-42AA-9DA1-D3621C58E2F4}" type="presParOf" srcId="{BF3E87CE-90B6-4629-8647-BF711B9ABCCD}" destId="{0F5EDBD5-0420-4004-8B58-11B18D72C38A}" srcOrd="0" destOrd="0" presId="urn:microsoft.com/office/officeart/2005/8/layout/vList5"/>
    <dgm:cxn modelId="{BC9A36A5-959C-4CEF-AE19-75840C25BF3C}" type="presParOf" srcId="{0F5EDBD5-0420-4004-8B58-11B18D72C38A}" destId="{DA74C7B9-6365-4D59-A0D9-9F377CEA432A}" srcOrd="0" destOrd="0" presId="urn:microsoft.com/office/officeart/2005/8/layout/vList5"/>
    <dgm:cxn modelId="{43D9D2FA-B6F5-4254-A5A4-9DD55DC9913F}" type="presParOf" srcId="{0F5EDBD5-0420-4004-8B58-11B18D72C38A}" destId="{2C4BF23A-4607-496E-AF59-F07064CE942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335686-6AD9-4016-851E-D523A9C87E61}" type="doc">
      <dgm:prSet loTypeId="urn:microsoft.com/office/officeart/2008/layout/AccentedPicture" loCatId="picture" qsTypeId="urn:microsoft.com/office/officeart/2005/8/quickstyle/simple1" qsCatId="simple" csTypeId="urn:microsoft.com/office/officeart/2005/8/colors/accent1_2" csCatId="accent1" phldr="1"/>
      <dgm:spPr/>
    </dgm:pt>
    <dgm:pt modelId="{9309EC8F-AEB4-46EF-8013-72FDE41C9BCB}">
      <dgm:prSet phldrT="[Text]"/>
      <dgm:spPr/>
      <dgm:t>
        <a:bodyPr/>
        <a:lstStyle/>
        <a:p>
          <a:endParaRPr lang="en-US" spc="-150" dirty="0"/>
        </a:p>
      </dgm:t>
    </dgm:pt>
    <dgm:pt modelId="{8758A073-EF6F-415A-AA54-5CE256B07F1A}" type="parTrans" cxnId="{9CE7F947-66E1-46DA-A733-5E2BCEF59FFF}">
      <dgm:prSet/>
      <dgm:spPr/>
      <dgm:t>
        <a:bodyPr/>
        <a:lstStyle/>
        <a:p>
          <a:endParaRPr lang="en-US"/>
        </a:p>
      </dgm:t>
    </dgm:pt>
    <dgm:pt modelId="{21CCAEB1-29DA-421B-8545-FD92F8C3F8CB}" type="sibTrans" cxnId="{9CE7F947-66E1-46DA-A733-5E2BCEF59FFF}">
      <dgm:prSet/>
      <dgm:spPr>
        <a:blipFill>
          <a:blip xmlns:r="http://schemas.openxmlformats.org/officeDocument/2006/relationships" r:embed="rId1">
            <a:duotone>
              <a:prstClr val="black"/>
              <a:srgbClr val="D9C3A5">
                <a:tint val="50000"/>
                <a:satMod val="180000"/>
              </a:srgbClr>
            </a:duotone>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a:stretch>
            <a:fillRect l="-15000" r="-15000"/>
          </a:stretch>
        </a:blipFill>
      </dgm:spPr>
      <dgm:t>
        <a:bodyPr/>
        <a:lstStyle/>
        <a:p>
          <a:endParaRPr lang="en-US"/>
        </a:p>
      </dgm:t>
    </dgm:pt>
    <dgm:pt modelId="{89A446A9-21C9-4D22-9ED4-04287E58134D}" type="pres">
      <dgm:prSet presAssocID="{8A335686-6AD9-4016-851E-D523A9C87E61}" presName="Name0" presStyleCnt="0">
        <dgm:presLayoutVars>
          <dgm:dir/>
        </dgm:presLayoutVars>
      </dgm:prSet>
      <dgm:spPr/>
    </dgm:pt>
    <dgm:pt modelId="{73E3C362-08AA-4E55-80BB-E10675099C24}" type="pres">
      <dgm:prSet presAssocID="{21CCAEB1-29DA-421B-8545-FD92F8C3F8CB}" presName="picture_1" presStyleLbl="bgImgPlace1" presStyleIdx="0" presStyleCnt="1"/>
      <dgm:spPr/>
      <dgm:t>
        <a:bodyPr/>
        <a:lstStyle/>
        <a:p>
          <a:endParaRPr lang="en-US"/>
        </a:p>
      </dgm:t>
    </dgm:pt>
    <dgm:pt modelId="{AC768CED-2ADE-4134-B7BC-BFB9A75D84E8}" type="pres">
      <dgm:prSet presAssocID="{9309EC8F-AEB4-46EF-8013-72FDE41C9BCB}" presName="text_1" presStyleLbl="node1" presStyleIdx="0" presStyleCnt="0">
        <dgm:presLayoutVars>
          <dgm:bulletEnabled val="1"/>
        </dgm:presLayoutVars>
      </dgm:prSet>
      <dgm:spPr/>
      <dgm:t>
        <a:bodyPr/>
        <a:lstStyle/>
        <a:p>
          <a:endParaRPr lang="en-US"/>
        </a:p>
      </dgm:t>
    </dgm:pt>
    <dgm:pt modelId="{6E593F64-24DD-4881-B9A9-2D504A66C758}" type="pres">
      <dgm:prSet presAssocID="{8A335686-6AD9-4016-851E-D523A9C87E61}" presName="maxNode" presStyleCnt="0"/>
      <dgm:spPr/>
    </dgm:pt>
    <dgm:pt modelId="{A711D7DD-12A0-4909-9C68-37F776658A4E}" type="pres">
      <dgm:prSet presAssocID="{8A335686-6AD9-4016-851E-D523A9C87E61}" presName="Name33" presStyleCnt="0"/>
      <dgm:spPr/>
    </dgm:pt>
  </dgm:ptLst>
  <dgm:cxnLst>
    <dgm:cxn modelId="{99C088C2-F906-460A-9CAC-676D1DC75EE5}" type="presOf" srcId="{8A335686-6AD9-4016-851E-D523A9C87E61}" destId="{89A446A9-21C9-4D22-9ED4-04287E58134D}" srcOrd="0" destOrd="0" presId="urn:microsoft.com/office/officeart/2008/layout/AccentedPicture"/>
    <dgm:cxn modelId="{64B3D858-E16A-456B-A047-0E8D852C1592}" type="presOf" srcId="{9309EC8F-AEB4-46EF-8013-72FDE41C9BCB}" destId="{AC768CED-2ADE-4134-B7BC-BFB9A75D84E8}" srcOrd="0" destOrd="0" presId="urn:microsoft.com/office/officeart/2008/layout/AccentedPicture"/>
    <dgm:cxn modelId="{9CE7F947-66E1-46DA-A733-5E2BCEF59FFF}" srcId="{8A335686-6AD9-4016-851E-D523A9C87E61}" destId="{9309EC8F-AEB4-46EF-8013-72FDE41C9BCB}" srcOrd="0" destOrd="0" parTransId="{8758A073-EF6F-415A-AA54-5CE256B07F1A}" sibTransId="{21CCAEB1-29DA-421B-8545-FD92F8C3F8CB}"/>
    <dgm:cxn modelId="{5DFA1C08-AA03-45D1-8192-F7F857D3E27B}" type="presOf" srcId="{21CCAEB1-29DA-421B-8545-FD92F8C3F8CB}" destId="{73E3C362-08AA-4E55-80BB-E10675099C24}" srcOrd="0" destOrd="0" presId="urn:microsoft.com/office/officeart/2008/layout/AccentedPicture"/>
    <dgm:cxn modelId="{409A276B-06EB-454E-9DA0-F9B96BB2F1F0}" type="presParOf" srcId="{89A446A9-21C9-4D22-9ED4-04287E58134D}" destId="{73E3C362-08AA-4E55-80BB-E10675099C24}" srcOrd="0" destOrd="0" presId="urn:microsoft.com/office/officeart/2008/layout/AccentedPicture"/>
    <dgm:cxn modelId="{EA69A565-F84B-4581-9F53-0BC7ECF8FF1D}" type="presParOf" srcId="{89A446A9-21C9-4D22-9ED4-04287E58134D}" destId="{AC768CED-2ADE-4134-B7BC-BFB9A75D84E8}" srcOrd="1" destOrd="0" presId="urn:microsoft.com/office/officeart/2008/layout/AccentedPicture"/>
    <dgm:cxn modelId="{E6F55CCA-BB76-4682-BADD-2EF31B073526}" type="presParOf" srcId="{89A446A9-21C9-4D22-9ED4-04287E58134D}" destId="{6E593F64-24DD-4881-B9A9-2D504A66C758}" srcOrd="2" destOrd="0" presId="urn:microsoft.com/office/officeart/2008/layout/AccentedPicture"/>
    <dgm:cxn modelId="{5C97C8BE-CF8D-46BC-8EC2-CF90AD3BA784}" type="presParOf" srcId="{6E593F64-24DD-4881-B9A9-2D504A66C758}" destId="{A711D7DD-12A0-4909-9C68-37F776658A4E}" srcOrd="0" destOrd="0" presId="urn:microsoft.com/office/officeart/2008/layout/AccentedPicture"/>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C646968-A6AC-4B77-B7A5-A8E94D1A747A}" type="doc">
      <dgm:prSet loTypeId="urn:microsoft.com/office/officeart/2008/layout/AccentedPicture" loCatId="picture" qsTypeId="urn:microsoft.com/office/officeart/2005/8/quickstyle/simple1" qsCatId="simple" csTypeId="urn:microsoft.com/office/officeart/2005/8/colors/accent1_2" csCatId="accent1" phldr="1"/>
      <dgm:spPr/>
    </dgm:pt>
    <dgm:pt modelId="{4EE13C6F-17EC-4DFE-B644-DC55873097B4}">
      <dgm:prSet phldrT="[Text]"/>
      <dgm:spPr/>
      <dgm:t>
        <a:bodyPr/>
        <a:lstStyle/>
        <a:p>
          <a:r>
            <a:rPr lang="en-US" spc="-150" dirty="0" smtClean="0"/>
            <a:t>Why?</a:t>
          </a:r>
          <a:endParaRPr lang="en-US" spc="-150" dirty="0"/>
        </a:p>
      </dgm:t>
    </dgm:pt>
    <dgm:pt modelId="{8850CE0B-BAB2-4148-8FD4-2609EFD2EC4F}" type="parTrans" cxnId="{BF4C8AD8-A40B-426C-8A70-DF3868AA6536}">
      <dgm:prSet/>
      <dgm:spPr/>
      <dgm:t>
        <a:bodyPr/>
        <a:lstStyle/>
        <a:p>
          <a:endParaRPr lang="en-US"/>
        </a:p>
      </dgm:t>
    </dgm:pt>
    <dgm:pt modelId="{1F1F2A1D-F4FC-4377-85CF-E17E598313D9}" type="sibTrans" cxnId="{BF4C8AD8-A40B-426C-8A70-DF3868AA6536}">
      <dgm:prSet/>
      <dgm:spPr>
        <a:blipFill>
          <a:blip xmlns:r="http://schemas.openxmlformats.org/officeDocument/2006/relationships" r:embed="rId1">
            <a:duotone>
              <a:prstClr val="black"/>
              <a:srgbClr val="D9C3A5">
                <a:tint val="50000"/>
                <a:satMod val="180000"/>
              </a:srgbClr>
            </a:duotone>
            <a:extLst>
              <a:ext uri="{28A0092B-C50C-407E-A947-70E740481C1C}">
                <a14:useLocalDpi xmlns:a14="http://schemas.microsoft.com/office/drawing/2010/main" val="0"/>
              </a:ext>
            </a:extLst>
          </a:blip>
          <a:srcRect/>
          <a:stretch>
            <a:fillRect l="-46000" r="-46000"/>
          </a:stretch>
        </a:blipFill>
      </dgm:spPr>
      <dgm:t>
        <a:bodyPr/>
        <a:lstStyle/>
        <a:p>
          <a:endParaRPr lang="en-US"/>
        </a:p>
      </dgm:t>
    </dgm:pt>
    <dgm:pt modelId="{8138B2A6-3388-46FD-9A9D-18FD49AB0DF6}" type="pres">
      <dgm:prSet presAssocID="{7C646968-A6AC-4B77-B7A5-A8E94D1A747A}" presName="Name0" presStyleCnt="0">
        <dgm:presLayoutVars>
          <dgm:dir/>
        </dgm:presLayoutVars>
      </dgm:prSet>
      <dgm:spPr/>
    </dgm:pt>
    <dgm:pt modelId="{60A8FD22-63CD-4FDA-88C5-881F3C4415FA}" type="pres">
      <dgm:prSet presAssocID="{1F1F2A1D-F4FC-4377-85CF-E17E598313D9}" presName="picture_1" presStyleLbl="bgImgPlace1" presStyleIdx="0" presStyleCnt="1"/>
      <dgm:spPr/>
      <dgm:t>
        <a:bodyPr/>
        <a:lstStyle/>
        <a:p>
          <a:endParaRPr lang="en-US"/>
        </a:p>
      </dgm:t>
    </dgm:pt>
    <dgm:pt modelId="{BCAF5E84-0EDF-482A-AFD1-417381AEC941}" type="pres">
      <dgm:prSet presAssocID="{4EE13C6F-17EC-4DFE-B644-DC55873097B4}" presName="text_1" presStyleLbl="node1" presStyleIdx="0" presStyleCnt="0">
        <dgm:presLayoutVars>
          <dgm:bulletEnabled val="1"/>
        </dgm:presLayoutVars>
      </dgm:prSet>
      <dgm:spPr/>
      <dgm:t>
        <a:bodyPr/>
        <a:lstStyle/>
        <a:p>
          <a:endParaRPr lang="en-US"/>
        </a:p>
      </dgm:t>
    </dgm:pt>
    <dgm:pt modelId="{CF1928BD-2DB0-4DA6-9345-2F2E4FF161B9}" type="pres">
      <dgm:prSet presAssocID="{7C646968-A6AC-4B77-B7A5-A8E94D1A747A}" presName="maxNode" presStyleCnt="0"/>
      <dgm:spPr/>
    </dgm:pt>
    <dgm:pt modelId="{3FDD3A22-5176-4805-8CA8-7E598AC1A911}" type="pres">
      <dgm:prSet presAssocID="{7C646968-A6AC-4B77-B7A5-A8E94D1A747A}" presName="Name33" presStyleCnt="0"/>
      <dgm:spPr/>
    </dgm:pt>
  </dgm:ptLst>
  <dgm:cxnLst>
    <dgm:cxn modelId="{77CA6012-DD7A-4DD0-A3D5-40871729A320}" type="presOf" srcId="{4EE13C6F-17EC-4DFE-B644-DC55873097B4}" destId="{BCAF5E84-0EDF-482A-AFD1-417381AEC941}" srcOrd="0" destOrd="0" presId="urn:microsoft.com/office/officeart/2008/layout/AccentedPicture"/>
    <dgm:cxn modelId="{CD5F6244-3164-4B92-AAF3-372617009E21}" type="presOf" srcId="{7C646968-A6AC-4B77-B7A5-A8E94D1A747A}" destId="{8138B2A6-3388-46FD-9A9D-18FD49AB0DF6}" srcOrd="0" destOrd="0" presId="urn:microsoft.com/office/officeart/2008/layout/AccentedPicture"/>
    <dgm:cxn modelId="{BF4C8AD8-A40B-426C-8A70-DF3868AA6536}" srcId="{7C646968-A6AC-4B77-B7A5-A8E94D1A747A}" destId="{4EE13C6F-17EC-4DFE-B644-DC55873097B4}" srcOrd="0" destOrd="0" parTransId="{8850CE0B-BAB2-4148-8FD4-2609EFD2EC4F}" sibTransId="{1F1F2A1D-F4FC-4377-85CF-E17E598313D9}"/>
    <dgm:cxn modelId="{DEB26A97-24A0-4430-8F49-5AF17CB13333}" type="presOf" srcId="{1F1F2A1D-F4FC-4377-85CF-E17E598313D9}" destId="{60A8FD22-63CD-4FDA-88C5-881F3C4415FA}" srcOrd="0" destOrd="0" presId="urn:microsoft.com/office/officeart/2008/layout/AccentedPicture"/>
    <dgm:cxn modelId="{36EBD1CE-35E5-4311-9ED8-F493F7EC3F5A}" type="presParOf" srcId="{8138B2A6-3388-46FD-9A9D-18FD49AB0DF6}" destId="{60A8FD22-63CD-4FDA-88C5-881F3C4415FA}" srcOrd="0" destOrd="0" presId="urn:microsoft.com/office/officeart/2008/layout/AccentedPicture"/>
    <dgm:cxn modelId="{A64C20EC-7785-4B91-B97D-8100BB4D79B3}" type="presParOf" srcId="{8138B2A6-3388-46FD-9A9D-18FD49AB0DF6}" destId="{BCAF5E84-0EDF-482A-AFD1-417381AEC941}" srcOrd="1" destOrd="0" presId="urn:microsoft.com/office/officeart/2008/layout/AccentedPicture"/>
    <dgm:cxn modelId="{788ECD2C-7BD7-4832-8571-620F34FD91EC}" type="presParOf" srcId="{8138B2A6-3388-46FD-9A9D-18FD49AB0DF6}" destId="{CF1928BD-2DB0-4DA6-9345-2F2E4FF161B9}" srcOrd="2" destOrd="0" presId="urn:microsoft.com/office/officeart/2008/layout/AccentedPicture"/>
    <dgm:cxn modelId="{44739D87-CCE7-43CE-8A44-027F7993E366}" type="presParOf" srcId="{CF1928BD-2DB0-4DA6-9345-2F2E4FF161B9}" destId="{3FDD3A22-5176-4805-8CA8-7E598AC1A911}" srcOrd="0" destOrd="0" presId="urn:microsoft.com/office/officeart/2008/layout/AccentedPi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335686-6AD9-4016-851E-D523A9C87E61}" type="doc">
      <dgm:prSet loTypeId="urn:microsoft.com/office/officeart/2008/layout/AccentedPicture" loCatId="picture" qsTypeId="urn:microsoft.com/office/officeart/2005/8/quickstyle/simple1" qsCatId="simple" csTypeId="urn:microsoft.com/office/officeart/2005/8/colors/accent1_2" csCatId="accent1" phldr="1"/>
      <dgm:spPr/>
    </dgm:pt>
    <dgm:pt modelId="{9309EC8F-AEB4-46EF-8013-72FDE41C9BCB}">
      <dgm:prSet phldrT="[Text]"/>
      <dgm:spPr/>
      <dgm:t>
        <a:bodyPr/>
        <a:lstStyle/>
        <a:p>
          <a:r>
            <a:rPr lang="en-US" spc="-150" dirty="0" smtClean="0"/>
            <a:t>Why?</a:t>
          </a:r>
          <a:endParaRPr lang="en-US" spc="-150" dirty="0"/>
        </a:p>
      </dgm:t>
    </dgm:pt>
    <dgm:pt modelId="{8758A073-EF6F-415A-AA54-5CE256B07F1A}" type="parTrans" cxnId="{9CE7F947-66E1-46DA-A733-5E2BCEF59FFF}">
      <dgm:prSet/>
      <dgm:spPr/>
      <dgm:t>
        <a:bodyPr/>
        <a:lstStyle/>
        <a:p>
          <a:endParaRPr lang="en-US"/>
        </a:p>
      </dgm:t>
    </dgm:pt>
    <dgm:pt modelId="{21CCAEB1-29DA-421B-8545-FD92F8C3F8CB}" type="sibTrans" cxnId="{9CE7F947-66E1-46DA-A733-5E2BCEF59FFF}">
      <dgm:prSet/>
      <dgm:spPr>
        <a:blipFill>
          <a:blip xmlns:r="http://schemas.openxmlformats.org/officeDocument/2006/relationships" r:embed="rId1">
            <a:duotone>
              <a:prstClr val="black"/>
              <a:srgbClr val="D9C3A5">
                <a:tint val="50000"/>
                <a:satMod val="180000"/>
              </a:srgbClr>
            </a:duotone>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a:stretch>
            <a:fillRect l="-15000" r="-15000"/>
          </a:stretch>
        </a:blipFill>
      </dgm:spPr>
      <dgm:t>
        <a:bodyPr/>
        <a:lstStyle/>
        <a:p>
          <a:endParaRPr lang="en-US"/>
        </a:p>
      </dgm:t>
    </dgm:pt>
    <dgm:pt modelId="{89A446A9-21C9-4D22-9ED4-04287E58134D}" type="pres">
      <dgm:prSet presAssocID="{8A335686-6AD9-4016-851E-D523A9C87E61}" presName="Name0" presStyleCnt="0">
        <dgm:presLayoutVars>
          <dgm:dir/>
        </dgm:presLayoutVars>
      </dgm:prSet>
      <dgm:spPr/>
    </dgm:pt>
    <dgm:pt modelId="{73E3C362-08AA-4E55-80BB-E10675099C24}" type="pres">
      <dgm:prSet presAssocID="{21CCAEB1-29DA-421B-8545-FD92F8C3F8CB}" presName="picture_1" presStyleLbl="bgImgPlace1" presStyleIdx="0" presStyleCnt="1"/>
      <dgm:spPr/>
      <dgm:t>
        <a:bodyPr/>
        <a:lstStyle/>
        <a:p>
          <a:endParaRPr lang="en-US"/>
        </a:p>
      </dgm:t>
    </dgm:pt>
    <dgm:pt modelId="{AC768CED-2ADE-4134-B7BC-BFB9A75D84E8}" type="pres">
      <dgm:prSet presAssocID="{9309EC8F-AEB4-46EF-8013-72FDE41C9BCB}" presName="text_1" presStyleLbl="node1" presStyleIdx="0" presStyleCnt="0">
        <dgm:presLayoutVars>
          <dgm:bulletEnabled val="1"/>
        </dgm:presLayoutVars>
      </dgm:prSet>
      <dgm:spPr/>
      <dgm:t>
        <a:bodyPr/>
        <a:lstStyle/>
        <a:p>
          <a:endParaRPr lang="en-US"/>
        </a:p>
      </dgm:t>
    </dgm:pt>
    <dgm:pt modelId="{6E593F64-24DD-4881-B9A9-2D504A66C758}" type="pres">
      <dgm:prSet presAssocID="{8A335686-6AD9-4016-851E-D523A9C87E61}" presName="maxNode" presStyleCnt="0"/>
      <dgm:spPr/>
    </dgm:pt>
    <dgm:pt modelId="{A711D7DD-12A0-4909-9C68-37F776658A4E}" type="pres">
      <dgm:prSet presAssocID="{8A335686-6AD9-4016-851E-D523A9C87E61}" presName="Name33" presStyleCnt="0"/>
      <dgm:spPr/>
    </dgm:pt>
  </dgm:ptLst>
  <dgm:cxnLst>
    <dgm:cxn modelId="{2C4C0055-03CF-45BF-852B-2E97CF4B75E4}" type="presOf" srcId="{8A335686-6AD9-4016-851E-D523A9C87E61}" destId="{89A446A9-21C9-4D22-9ED4-04287E58134D}" srcOrd="0" destOrd="0" presId="urn:microsoft.com/office/officeart/2008/layout/AccentedPicture"/>
    <dgm:cxn modelId="{3248A181-A530-4444-A0E1-1EC0934211D7}" type="presOf" srcId="{9309EC8F-AEB4-46EF-8013-72FDE41C9BCB}" destId="{AC768CED-2ADE-4134-B7BC-BFB9A75D84E8}" srcOrd="0" destOrd="0" presId="urn:microsoft.com/office/officeart/2008/layout/AccentedPicture"/>
    <dgm:cxn modelId="{EF728AB3-9FBE-47FE-993B-D5241953AF41}" type="presOf" srcId="{21CCAEB1-29DA-421B-8545-FD92F8C3F8CB}" destId="{73E3C362-08AA-4E55-80BB-E10675099C24}" srcOrd="0" destOrd="0" presId="urn:microsoft.com/office/officeart/2008/layout/AccentedPicture"/>
    <dgm:cxn modelId="{9CE7F947-66E1-46DA-A733-5E2BCEF59FFF}" srcId="{8A335686-6AD9-4016-851E-D523A9C87E61}" destId="{9309EC8F-AEB4-46EF-8013-72FDE41C9BCB}" srcOrd="0" destOrd="0" parTransId="{8758A073-EF6F-415A-AA54-5CE256B07F1A}" sibTransId="{21CCAEB1-29DA-421B-8545-FD92F8C3F8CB}"/>
    <dgm:cxn modelId="{F88CED56-8242-4AA8-8E9D-157C1C4C3D4D}" type="presParOf" srcId="{89A446A9-21C9-4D22-9ED4-04287E58134D}" destId="{73E3C362-08AA-4E55-80BB-E10675099C24}" srcOrd="0" destOrd="0" presId="urn:microsoft.com/office/officeart/2008/layout/AccentedPicture"/>
    <dgm:cxn modelId="{0AFF08A7-E4B1-45AE-8C87-16EB091EEB6B}" type="presParOf" srcId="{89A446A9-21C9-4D22-9ED4-04287E58134D}" destId="{AC768CED-2ADE-4134-B7BC-BFB9A75D84E8}" srcOrd="1" destOrd="0" presId="urn:microsoft.com/office/officeart/2008/layout/AccentedPicture"/>
    <dgm:cxn modelId="{511B711C-6BA4-4E9A-922A-B9A8A5DB25A2}" type="presParOf" srcId="{89A446A9-21C9-4D22-9ED4-04287E58134D}" destId="{6E593F64-24DD-4881-B9A9-2D504A66C758}" srcOrd="2" destOrd="0" presId="urn:microsoft.com/office/officeart/2008/layout/AccentedPicture"/>
    <dgm:cxn modelId="{77F03C1C-7171-47E8-8E2D-5EC52CF3346B}" type="presParOf" srcId="{6E593F64-24DD-4881-B9A9-2D504A66C758}" destId="{A711D7DD-12A0-4909-9C68-37F776658A4E}" srcOrd="0" destOrd="0" presId="urn:microsoft.com/office/officeart/2008/layout/AccentedPicture"/>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AD4872F-A02A-4E98-9F9B-BECF6DB9D399}" type="doc">
      <dgm:prSet loTypeId="urn:microsoft.com/office/officeart/2008/layout/AccentedPicture" loCatId="picture" qsTypeId="urn:microsoft.com/office/officeart/2005/8/quickstyle/simple1" qsCatId="simple" csTypeId="urn:microsoft.com/office/officeart/2005/8/colors/accent2_1" csCatId="accent2" phldr="1"/>
      <dgm:spPr/>
    </dgm:pt>
    <dgm:pt modelId="{70544599-C612-4A85-BEF5-7D72643592AD}">
      <dgm:prSet phldrT="[Text]"/>
      <dgm:spPr/>
      <dgm:t>
        <a:bodyPr/>
        <a:lstStyle/>
        <a:p>
          <a:r>
            <a:rPr lang="en-US" dirty="0" smtClean="0"/>
            <a:t>Principal-agent</a:t>
          </a:r>
          <a:endParaRPr lang="en-US" dirty="0"/>
        </a:p>
      </dgm:t>
    </dgm:pt>
    <dgm:pt modelId="{A1EFCA66-360D-41BB-9FCB-E56A06040F01}" type="parTrans" cxnId="{1E86A7BD-4953-4C12-9D06-38451B2F6CEE}">
      <dgm:prSet/>
      <dgm:spPr/>
      <dgm:t>
        <a:bodyPr/>
        <a:lstStyle/>
        <a:p>
          <a:endParaRPr lang="en-US"/>
        </a:p>
      </dgm:t>
    </dgm:pt>
    <dgm:pt modelId="{6FDBAD7D-DF92-4B36-8B20-224D4C7FEEE3}" type="sibTrans" cxnId="{1E86A7BD-4953-4C12-9D06-38451B2F6CEE}">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31000" r="-31000"/>
          </a:stretch>
        </a:blipFill>
      </dgm:spPr>
      <dgm:t>
        <a:bodyPr/>
        <a:lstStyle/>
        <a:p>
          <a:endParaRPr lang="en-US"/>
        </a:p>
      </dgm:t>
      <dgm:extLst>
        <a:ext uri="{E40237B7-FDA0-4F09-8148-C483321AD2D9}">
          <dgm14:cNvPr xmlns:dgm14="http://schemas.microsoft.com/office/drawing/2010/diagram" id="0" name="" descr="D:\Projects\corruption\presentation\lider3.jpg"/>
        </a:ext>
      </dgm:extLst>
    </dgm:pt>
    <dgm:pt modelId="{F4BA08CC-2F59-440E-908F-060EA31C0D74}" type="pres">
      <dgm:prSet presAssocID="{8AD4872F-A02A-4E98-9F9B-BECF6DB9D399}" presName="Name0" presStyleCnt="0">
        <dgm:presLayoutVars>
          <dgm:dir/>
        </dgm:presLayoutVars>
      </dgm:prSet>
      <dgm:spPr/>
    </dgm:pt>
    <dgm:pt modelId="{731C10E5-3A80-4FD1-8715-E1E730A25B42}" type="pres">
      <dgm:prSet presAssocID="{6FDBAD7D-DF92-4B36-8B20-224D4C7FEEE3}" presName="picture_1" presStyleLbl="bgImgPlace1" presStyleIdx="0" presStyleCnt="1" custLinFactNeighborX="-25727" custLinFactNeighborY="-1214"/>
      <dgm:spPr/>
      <dgm:t>
        <a:bodyPr/>
        <a:lstStyle/>
        <a:p>
          <a:endParaRPr lang="en-US"/>
        </a:p>
      </dgm:t>
    </dgm:pt>
    <dgm:pt modelId="{A545E19D-A1DD-4D63-BAAF-9278F019A7CC}" type="pres">
      <dgm:prSet presAssocID="{70544599-C612-4A85-BEF5-7D72643592AD}" presName="text_1" presStyleLbl="node1" presStyleIdx="0" presStyleCnt="0">
        <dgm:presLayoutVars>
          <dgm:bulletEnabled val="1"/>
        </dgm:presLayoutVars>
      </dgm:prSet>
      <dgm:spPr/>
      <dgm:t>
        <a:bodyPr/>
        <a:lstStyle/>
        <a:p>
          <a:endParaRPr lang="en-US"/>
        </a:p>
      </dgm:t>
    </dgm:pt>
    <dgm:pt modelId="{25471C1B-462A-4A72-8D52-D3951076564A}" type="pres">
      <dgm:prSet presAssocID="{8AD4872F-A02A-4E98-9F9B-BECF6DB9D399}" presName="maxNode" presStyleCnt="0"/>
      <dgm:spPr/>
    </dgm:pt>
    <dgm:pt modelId="{686572EC-025C-4F70-AB5B-D7C310BDCD47}" type="pres">
      <dgm:prSet presAssocID="{8AD4872F-A02A-4E98-9F9B-BECF6DB9D399}" presName="Name33" presStyleCnt="0"/>
      <dgm:spPr/>
    </dgm:pt>
  </dgm:ptLst>
  <dgm:cxnLst>
    <dgm:cxn modelId="{1E86A7BD-4953-4C12-9D06-38451B2F6CEE}" srcId="{8AD4872F-A02A-4E98-9F9B-BECF6DB9D399}" destId="{70544599-C612-4A85-BEF5-7D72643592AD}" srcOrd="0" destOrd="0" parTransId="{A1EFCA66-360D-41BB-9FCB-E56A06040F01}" sibTransId="{6FDBAD7D-DF92-4B36-8B20-224D4C7FEEE3}"/>
    <dgm:cxn modelId="{6BE963DE-7648-4999-8D62-CB29CBB96385}" type="presOf" srcId="{70544599-C612-4A85-BEF5-7D72643592AD}" destId="{A545E19D-A1DD-4D63-BAAF-9278F019A7CC}" srcOrd="0" destOrd="0" presId="urn:microsoft.com/office/officeart/2008/layout/AccentedPicture"/>
    <dgm:cxn modelId="{D9552188-FDEB-485C-B422-CF3B86E7239C}" type="presOf" srcId="{8AD4872F-A02A-4E98-9F9B-BECF6DB9D399}" destId="{F4BA08CC-2F59-440E-908F-060EA31C0D74}" srcOrd="0" destOrd="0" presId="urn:microsoft.com/office/officeart/2008/layout/AccentedPicture"/>
    <dgm:cxn modelId="{927813FB-7A28-49A6-B6FB-284E2FC76285}" type="presOf" srcId="{6FDBAD7D-DF92-4B36-8B20-224D4C7FEEE3}" destId="{731C10E5-3A80-4FD1-8715-E1E730A25B42}" srcOrd="0" destOrd="0" presId="urn:microsoft.com/office/officeart/2008/layout/AccentedPicture"/>
    <dgm:cxn modelId="{12A3067B-EA27-4543-ACC4-C46D2ADA3DF2}" type="presParOf" srcId="{F4BA08CC-2F59-440E-908F-060EA31C0D74}" destId="{731C10E5-3A80-4FD1-8715-E1E730A25B42}" srcOrd="0" destOrd="0" presId="urn:microsoft.com/office/officeart/2008/layout/AccentedPicture"/>
    <dgm:cxn modelId="{40E85E91-2D7A-448C-B39A-4EBB2ED3DC22}" type="presParOf" srcId="{F4BA08CC-2F59-440E-908F-060EA31C0D74}" destId="{A545E19D-A1DD-4D63-BAAF-9278F019A7CC}" srcOrd="1" destOrd="0" presId="urn:microsoft.com/office/officeart/2008/layout/AccentedPicture"/>
    <dgm:cxn modelId="{C4AB0EFF-9640-48DF-9FD5-45A1A3333AF4}" type="presParOf" srcId="{F4BA08CC-2F59-440E-908F-060EA31C0D74}" destId="{25471C1B-462A-4A72-8D52-D3951076564A}" srcOrd="2" destOrd="0" presId="urn:microsoft.com/office/officeart/2008/layout/AccentedPicture"/>
    <dgm:cxn modelId="{92D36583-2212-4966-A2BA-9D51899BF51C}" type="presParOf" srcId="{25471C1B-462A-4A72-8D52-D3951076564A}" destId="{686572EC-025C-4F70-AB5B-D7C310BDCD47}" srcOrd="0" destOrd="0" presId="urn:microsoft.com/office/officeart/2008/layout/AccentedPi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AD4872F-A02A-4E98-9F9B-BECF6DB9D399}" type="doc">
      <dgm:prSet loTypeId="urn:microsoft.com/office/officeart/2008/layout/AccentedPicture" loCatId="picture" qsTypeId="urn:microsoft.com/office/officeart/2005/8/quickstyle/simple1" qsCatId="simple" csTypeId="urn:microsoft.com/office/officeart/2005/8/colors/accent2_1" csCatId="accent2" phldr="1"/>
      <dgm:spPr/>
    </dgm:pt>
    <dgm:pt modelId="{70544599-C612-4A85-BEF5-7D72643592AD}">
      <dgm:prSet phldrT="[Text]"/>
      <dgm:spPr/>
      <dgm:t>
        <a:bodyPr/>
        <a:lstStyle/>
        <a:p>
          <a:r>
            <a:rPr lang="en-US" dirty="0" smtClean="0"/>
            <a:t>Principal-agent</a:t>
          </a:r>
          <a:endParaRPr lang="en-US" dirty="0"/>
        </a:p>
      </dgm:t>
    </dgm:pt>
    <dgm:pt modelId="{A1EFCA66-360D-41BB-9FCB-E56A06040F01}" type="parTrans" cxnId="{1E86A7BD-4953-4C12-9D06-38451B2F6CEE}">
      <dgm:prSet/>
      <dgm:spPr/>
      <dgm:t>
        <a:bodyPr/>
        <a:lstStyle/>
        <a:p>
          <a:endParaRPr lang="en-US"/>
        </a:p>
      </dgm:t>
    </dgm:pt>
    <dgm:pt modelId="{6FDBAD7D-DF92-4B36-8B20-224D4C7FEEE3}" type="sibTrans" cxnId="{1E86A7BD-4953-4C12-9D06-38451B2F6CEE}">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31000" r="-31000"/>
          </a:stretch>
        </a:blipFill>
      </dgm:spPr>
      <dgm:t>
        <a:bodyPr/>
        <a:lstStyle/>
        <a:p>
          <a:endParaRPr lang="en-US"/>
        </a:p>
      </dgm:t>
      <dgm:extLst>
        <a:ext uri="{E40237B7-FDA0-4F09-8148-C483321AD2D9}">
          <dgm14:cNvPr xmlns:dgm14="http://schemas.microsoft.com/office/drawing/2010/diagram" id="0" name="" descr="D:\Projects\corruption\presentation\lider3.jpg"/>
        </a:ext>
      </dgm:extLst>
    </dgm:pt>
    <dgm:pt modelId="{F4BA08CC-2F59-440E-908F-060EA31C0D74}" type="pres">
      <dgm:prSet presAssocID="{8AD4872F-A02A-4E98-9F9B-BECF6DB9D399}" presName="Name0" presStyleCnt="0">
        <dgm:presLayoutVars>
          <dgm:dir/>
        </dgm:presLayoutVars>
      </dgm:prSet>
      <dgm:spPr/>
    </dgm:pt>
    <dgm:pt modelId="{731C10E5-3A80-4FD1-8715-E1E730A25B42}" type="pres">
      <dgm:prSet presAssocID="{6FDBAD7D-DF92-4B36-8B20-224D4C7FEEE3}" presName="picture_1" presStyleLbl="bgImgPlace1" presStyleIdx="0" presStyleCnt="1" custLinFactNeighborX="-25727" custLinFactNeighborY="-1214"/>
      <dgm:spPr/>
      <dgm:t>
        <a:bodyPr/>
        <a:lstStyle/>
        <a:p>
          <a:endParaRPr lang="en-US"/>
        </a:p>
      </dgm:t>
    </dgm:pt>
    <dgm:pt modelId="{A545E19D-A1DD-4D63-BAAF-9278F019A7CC}" type="pres">
      <dgm:prSet presAssocID="{70544599-C612-4A85-BEF5-7D72643592AD}" presName="text_1" presStyleLbl="node1" presStyleIdx="0" presStyleCnt="0">
        <dgm:presLayoutVars>
          <dgm:bulletEnabled val="1"/>
        </dgm:presLayoutVars>
      </dgm:prSet>
      <dgm:spPr/>
      <dgm:t>
        <a:bodyPr/>
        <a:lstStyle/>
        <a:p>
          <a:endParaRPr lang="en-US"/>
        </a:p>
      </dgm:t>
    </dgm:pt>
    <dgm:pt modelId="{25471C1B-462A-4A72-8D52-D3951076564A}" type="pres">
      <dgm:prSet presAssocID="{8AD4872F-A02A-4E98-9F9B-BECF6DB9D399}" presName="maxNode" presStyleCnt="0"/>
      <dgm:spPr/>
    </dgm:pt>
    <dgm:pt modelId="{686572EC-025C-4F70-AB5B-D7C310BDCD47}" type="pres">
      <dgm:prSet presAssocID="{8AD4872F-A02A-4E98-9F9B-BECF6DB9D399}" presName="Name33" presStyleCnt="0"/>
      <dgm:spPr/>
    </dgm:pt>
  </dgm:ptLst>
  <dgm:cxnLst>
    <dgm:cxn modelId="{1E86A7BD-4953-4C12-9D06-38451B2F6CEE}" srcId="{8AD4872F-A02A-4E98-9F9B-BECF6DB9D399}" destId="{70544599-C612-4A85-BEF5-7D72643592AD}" srcOrd="0" destOrd="0" parTransId="{A1EFCA66-360D-41BB-9FCB-E56A06040F01}" sibTransId="{6FDBAD7D-DF92-4B36-8B20-224D4C7FEEE3}"/>
    <dgm:cxn modelId="{6180031D-D059-4710-B8AE-1F910746179B}" type="presOf" srcId="{70544599-C612-4A85-BEF5-7D72643592AD}" destId="{A545E19D-A1DD-4D63-BAAF-9278F019A7CC}" srcOrd="0" destOrd="0" presId="urn:microsoft.com/office/officeart/2008/layout/AccentedPicture"/>
    <dgm:cxn modelId="{716CF60D-CCA3-409A-B695-9F403E782EEA}" type="presOf" srcId="{8AD4872F-A02A-4E98-9F9B-BECF6DB9D399}" destId="{F4BA08CC-2F59-440E-908F-060EA31C0D74}" srcOrd="0" destOrd="0" presId="urn:microsoft.com/office/officeart/2008/layout/AccentedPicture"/>
    <dgm:cxn modelId="{CB38D0CA-7F56-49FC-A64A-7CDF3AED40BB}" type="presOf" srcId="{6FDBAD7D-DF92-4B36-8B20-224D4C7FEEE3}" destId="{731C10E5-3A80-4FD1-8715-E1E730A25B42}" srcOrd="0" destOrd="0" presId="urn:microsoft.com/office/officeart/2008/layout/AccentedPicture"/>
    <dgm:cxn modelId="{6B4F8B29-FF9B-47E5-9899-169CDB081CEB}" type="presParOf" srcId="{F4BA08CC-2F59-440E-908F-060EA31C0D74}" destId="{731C10E5-3A80-4FD1-8715-E1E730A25B42}" srcOrd="0" destOrd="0" presId="urn:microsoft.com/office/officeart/2008/layout/AccentedPicture"/>
    <dgm:cxn modelId="{161E9D4D-FC4E-46CC-A07B-ABF7DA356D17}" type="presParOf" srcId="{F4BA08CC-2F59-440E-908F-060EA31C0D74}" destId="{A545E19D-A1DD-4D63-BAAF-9278F019A7CC}" srcOrd="1" destOrd="0" presId="urn:microsoft.com/office/officeart/2008/layout/AccentedPicture"/>
    <dgm:cxn modelId="{38B81FEA-F7BD-4C8E-B13C-6A9BE397108A}" type="presParOf" srcId="{F4BA08CC-2F59-440E-908F-060EA31C0D74}" destId="{25471C1B-462A-4A72-8D52-D3951076564A}" srcOrd="2" destOrd="0" presId="urn:microsoft.com/office/officeart/2008/layout/AccentedPicture"/>
    <dgm:cxn modelId="{15C36867-6835-41B0-9383-658700024B84}" type="presParOf" srcId="{25471C1B-462A-4A72-8D52-D3951076564A}" destId="{686572EC-025C-4F70-AB5B-D7C310BDCD47}" srcOrd="0" destOrd="0" presId="urn:microsoft.com/office/officeart/2008/layout/AccentedPi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DFE78D6-5E76-49DA-9572-BB0AE64912B6}" type="doc">
      <dgm:prSet loTypeId="urn:microsoft.com/office/officeart/2008/layout/AccentedPicture" loCatId="picture" qsTypeId="urn:microsoft.com/office/officeart/2005/8/quickstyle/simple2" qsCatId="simple" csTypeId="urn:microsoft.com/office/officeart/2005/8/colors/accent2_1" csCatId="accent2" phldr="1"/>
      <dgm:spPr/>
    </dgm:pt>
    <dgm:pt modelId="{323B33A3-F81B-4A37-B742-041F5082D1D7}">
      <dgm:prSet phldrT="[Text]" custT="1"/>
      <dgm:spPr/>
      <dgm:t>
        <a:bodyPr/>
        <a:lstStyle/>
        <a:p>
          <a:r>
            <a:rPr lang="en-US" sz="4500" dirty="0" smtClean="0"/>
            <a:t>Collective action</a:t>
          </a:r>
          <a:endParaRPr lang="en-US" sz="4500" dirty="0"/>
        </a:p>
      </dgm:t>
    </dgm:pt>
    <dgm:pt modelId="{FEE473F0-51FC-4339-821A-E32DC9281912}" type="parTrans" cxnId="{8F93BE45-0CA0-44D5-9772-22089F45A976}">
      <dgm:prSet/>
      <dgm:spPr/>
      <dgm:t>
        <a:bodyPr/>
        <a:lstStyle/>
        <a:p>
          <a:endParaRPr lang="en-US"/>
        </a:p>
      </dgm:t>
    </dgm:pt>
    <dgm:pt modelId="{29F92C09-9B2C-4596-839F-81AC2FB6E530}" type="sibTrans" cxnId="{8F93BE45-0CA0-44D5-9772-22089F45A976}">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39000" r="-39000"/>
          </a:stretch>
        </a:blipFill>
      </dgm:spPr>
      <dgm:t>
        <a:bodyPr/>
        <a:lstStyle/>
        <a:p>
          <a:endParaRPr lang="en-US"/>
        </a:p>
      </dgm:t>
      <dgm:extLst>
        <a:ext uri="{E40237B7-FDA0-4F09-8148-C483321AD2D9}">
          <dgm14:cNvPr xmlns:dgm14="http://schemas.microsoft.com/office/drawing/2010/diagram" id="0" name="" descr="D:\Projects\corruption\presentation\colored-network-people.jpg"/>
        </a:ext>
      </dgm:extLst>
    </dgm:pt>
    <dgm:pt modelId="{01BED8D1-54E0-46DC-8A8C-944217897A14}" type="pres">
      <dgm:prSet presAssocID="{ADFE78D6-5E76-49DA-9572-BB0AE64912B6}" presName="Name0" presStyleCnt="0">
        <dgm:presLayoutVars>
          <dgm:dir/>
        </dgm:presLayoutVars>
      </dgm:prSet>
      <dgm:spPr/>
    </dgm:pt>
    <dgm:pt modelId="{2A7DA99A-5B39-42B5-A739-6C8062D6F673}" type="pres">
      <dgm:prSet presAssocID="{29F92C09-9B2C-4596-839F-81AC2FB6E530}" presName="picture_1" presStyleLbl="bgImgPlace1" presStyleIdx="0" presStyleCnt="1" custLinFactNeighborX="2306" custLinFactNeighborY="294"/>
      <dgm:spPr/>
      <dgm:t>
        <a:bodyPr/>
        <a:lstStyle/>
        <a:p>
          <a:endParaRPr lang="en-US"/>
        </a:p>
      </dgm:t>
    </dgm:pt>
    <dgm:pt modelId="{DC918C22-3BE7-4C8F-AD98-0620FC6F9986}" type="pres">
      <dgm:prSet presAssocID="{323B33A3-F81B-4A37-B742-041F5082D1D7}" presName="text_1" presStyleLbl="node1" presStyleIdx="0" presStyleCnt="0">
        <dgm:presLayoutVars>
          <dgm:bulletEnabled val="1"/>
        </dgm:presLayoutVars>
      </dgm:prSet>
      <dgm:spPr/>
      <dgm:t>
        <a:bodyPr/>
        <a:lstStyle/>
        <a:p>
          <a:endParaRPr lang="en-US"/>
        </a:p>
      </dgm:t>
    </dgm:pt>
    <dgm:pt modelId="{C2AE46BA-FBB0-4430-A0E9-C553D76AA4CC}" type="pres">
      <dgm:prSet presAssocID="{ADFE78D6-5E76-49DA-9572-BB0AE64912B6}" presName="maxNode" presStyleCnt="0"/>
      <dgm:spPr/>
    </dgm:pt>
    <dgm:pt modelId="{4FF43064-5682-47E3-9961-A16D57D44ADC}" type="pres">
      <dgm:prSet presAssocID="{ADFE78D6-5E76-49DA-9572-BB0AE64912B6}" presName="Name33" presStyleCnt="0"/>
      <dgm:spPr/>
    </dgm:pt>
  </dgm:ptLst>
  <dgm:cxnLst>
    <dgm:cxn modelId="{25C9AAC2-4986-42CA-BD11-46FD934953A8}" type="presOf" srcId="{29F92C09-9B2C-4596-839F-81AC2FB6E530}" destId="{2A7DA99A-5B39-42B5-A739-6C8062D6F673}" srcOrd="0" destOrd="0" presId="urn:microsoft.com/office/officeart/2008/layout/AccentedPicture"/>
    <dgm:cxn modelId="{631FCAE2-778C-4161-BF56-C979CA8309D9}" type="presOf" srcId="{323B33A3-F81B-4A37-B742-041F5082D1D7}" destId="{DC918C22-3BE7-4C8F-AD98-0620FC6F9986}" srcOrd="0" destOrd="0" presId="urn:microsoft.com/office/officeart/2008/layout/AccentedPicture"/>
    <dgm:cxn modelId="{8F93BE45-0CA0-44D5-9772-22089F45A976}" srcId="{ADFE78D6-5E76-49DA-9572-BB0AE64912B6}" destId="{323B33A3-F81B-4A37-B742-041F5082D1D7}" srcOrd="0" destOrd="0" parTransId="{FEE473F0-51FC-4339-821A-E32DC9281912}" sibTransId="{29F92C09-9B2C-4596-839F-81AC2FB6E530}"/>
    <dgm:cxn modelId="{7015BEB8-920D-4789-90A4-F59FB0F7D860}" type="presOf" srcId="{ADFE78D6-5E76-49DA-9572-BB0AE64912B6}" destId="{01BED8D1-54E0-46DC-8A8C-944217897A14}" srcOrd="0" destOrd="0" presId="urn:microsoft.com/office/officeart/2008/layout/AccentedPicture"/>
    <dgm:cxn modelId="{2745EBD8-0218-4C30-8F8E-66C29DC34065}" type="presParOf" srcId="{01BED8D1-54E0-46DC-8A8C-944217897A14}" destId="{2A7DA99A-5B39-42B5-A739-6C8062D6F673}" srcOrd="0" destOrd="0" presId="urn:microsoft.com/office/officeart/2008/layout/AccentedPicture"/>
    <dgm:cxn modelId="{5FE7F563-8545-4DA9-9A08-A7A9A835B615}" type="presParOf" srcId="{01BED8D1-54E0-46DC-8A8C-944217897A14}" destId="{DC918C22-3BE7-4C8F-AD98-0620FC6F9986}" srcOrd="1" destOrd="0" presId="urn:microsoft.com/office/officeart/2008/layout/AccentedPicture"/>
    <dgm:cxn modelId="{4CA2494B-75E0-40F8-A02E-52BB131820CB}" type="presParOf" srcId="{01BED8D1-54E0-46DC-8A8C-944217897A14}" destId="{C2AE46BA-FBB0-4430-A0E9-C553D76AA4CC}" srcOrd="2" destOrd="0" presId="urn:microsoft.com/office/officeart/2008/layout/AccentedPicture"/>
    <dgm:cxn modelId="{08525657-1494-419E-9949-C83996742C7A}" type="presParOf" srcId="{C2AE46BA-FBB0-4430-A0E9-C553D76AA4CC}" destId="{4FF43064-5682-47E3-9961-A16D57D44ADC}" srcOrd="0" destOrd="0" presId="urn:microsoft.com/office/officeart/2008/layout/AccentedPicture"/>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AD4872F-A02A-4E98-9F9B-BECF6DB9D399}" type="doc">
      <dgm:prSet loTypeId="urn:microsoft.com/office/officeart/2008/layout/AccentedPicture" loCatId="picture" qsTypeId="urn:microsoft.com/office/officeart/2005/8/quickstyle/simple1" qsCatId="simple" csTypeId="urn:microsoft.com/office/officeart/2005/8/colors/accent2_1" csCatId="accent2" phldr="1"/>
      <dgm:spPr/>
    </dgm:pt>
    <dgm:pt modelId="{70544599-C612-4A85-BEF5-7D72643592AD}">
      <dgm:prSet phldrT="[Text]" custT="1"/>
      <dgm:spPr/>
      <dgm:t>
        <a:bodyPr/>
        <a:lstStyle/>
        <a:p>
          <a:r>
            <a:rPr lang="en-US" sz="4400" dirty="0" smtClean="0"/>
            <a:t>Principal-agent</a:t>
          </a:r>
          <a:endParaRPr lang="en-US" sz="4400" dirty="0"/>
        </a:p>
      </dgm:t>
    </dgm:pt>
    <dgm:pt modelId="{A1EFCA66-360D-41BB-9FCB-E56A06040F01}" type="parTrans" cxnId="{1E86A7BD-4953-4C12-9D06-38451B2F6CEE}">
      <dgm:prSet/>
      <dgm:spPr/>
      <dgm:t>
        <a:bodyPr/>
        <a:lstStyle/>
        <a:p>
          <a:endParaRPr lang="en-US"/>
        </a:p>
      </dgm:t>
    </dgm:pt>
    <dgm:pt modelId="{6FDBAD7D-DF92-4B36-8B20-224D4C7FEEE3}" type="sibTrans" cxnId="{1E86A7BD-4953-4C12-9D06-38451B2F6CEE}">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31000" r="-31000"/>
          </a:stretch>
        </a:blipFill>
      </dgm:spPr>
      <dgm:t>
        <a:bodyPr/>
        <a:lstStyle/>
        <a:p>
          <a:endParaRPr lang="en-US"/>
        </a:p>
      </dgm:t>
      <dgm:extLst>
        <a:ext uri="{E40237B7-FDA0-4F09-8148-C483321AD2D9}">
          <dgm14:cNvPr xmlns:dgm14="http://schemas.microsoft.com/office/drawing/2010/diagram" id="0" name="" descr="D:\Projects\corruption\presentation\lider3.jpg"/>
        </a:ext>
      </dgm:extLst>
    </dgm:pt>
    <dgm:pt modelId="{F4BA08CC-2F59-440E-908F-060EA31C0D74}" type="pres">
      <dgm:prSet presAssocID="{8AD4872F-A02A-4E98-9F9B-BECF6DB9D399}" presName="Name0" presStyleCnt="0">
        <dgm:presLayoutVars>
          <dgm:dir/>
        </dgm:presLayoutVars>
      </dgm:prSet>
      <dgm:spPr/>
    </dgm:pt>
    <dgm:pt modelId="{731C10E5-3A80-4FD1-8715-E1E730A25B42}" type="pres">
      <dgm:prSet presAssocID="{6FDBAD7D-DF92-4B36-8B20-224D4C7FEEE3}" presName="picture_1" presStyleLbl="bgImgPlace1" presStyleIdx="0" presStyleCnt="1" custLinFactNeighborX="-25727" custLinFactNeighborY="-1214"/>
      <dgm:spPr/>
      <dgm:t>
        <a:bodyPr/>
        <a:lstStyle/>
        <a:p>
          <a:endParaRPr lang="en-US"/>
        </a:p>
      </dgm:t>
    </dgm:pt>
    <dgm:pt modelId="{A545E19D-A1DD-4D63-BAAF-9278F019A7CC}" type="pres">
      <dgm:prSet presAssocID="{70544599-C612-4A85-BEF5-7D72643592AD}" presName="text_1" presStyleLbl="node1" presStyleIdx="0" presStyleCnt="0">
        <dgm:presLayoutVars>
          <dgm:bulletEnabled val="1"/>
        </dgm:presLayoutVars>
      </dgm:prSet>
      <dgm:spPr/>
      <dgm:t>
        <a:bodyPr/>
        <a:lstStyle/>
        <a:p>
          <a:endParaRPr lang="en-US"/>
        </a:p>
      </dgm:t>
    </dgm:pt>
    <dgm:pt modelId="{25471C1B-462A-4A72-8D52-D3951076564A}" type="pres">
      <dgm:prSet presAssocID="{8AD4872F-A02A-4E98-9F9B-BECF6DB9D399}" presName="maxNode" presStyleCnt="0"/>
      <dgm:spPr/>
    </dgm:pt>
    <dgm:pt modelId="{686572EC-025C-4F70-AB5B-D7C310BDCD47}" type="pres">
      <dgm:prSet presAssocID="{8AD4872F-A02A-4E98-9F9B-BECF6DB9D399}" presName="Name33" presStyleCnt="0"/>
      <dgm:spPr/>
    </dgm:pt>
  </dgm:ptLst>
  <dgm:cxnLst>
    <dgm:cxn modelId="{1E86A7BD-4953-4C12-9D06-38451B2F6CEE}" srcId="{8AD4872F-A02A-4E98-9F9B-BECF6DB9D399}" destId="{70544599-C612-4A85-BEF5-7D72643592AD}" srcOrd="0" destOrd="0" parTransId="{A1EFCA66-360D-41BB-9FCB-E56A06040F01}" sibTransId="{6FDBAD7D-DF92-4B36-8B20-224D4C7FEEE3}"/>
    <dgm:cxn modelId="{202F8797-87F0-468E-A56F-1D3EF4FDD911}" type="presOf" srcId="{6FDBAD7D-DF92-4B36-8B20-224D4C7FEEE3}" destId="{731C10E5-3A80-4FD1-8715-E1E730A25B42}" srcOrd="0" destOrd="0" presId="urn:microsoft.com/office/officeart/2008/layout/AccentedPicture"/>
    <dgm:cxn modelId="{C527134B-28D2-40A9-BE49-6C354D5857D5}" type="presOf" srcId="{70544599-C612-4A85-BEF5-7D72643592AD}" destId="{A545E19D-A1DD-4D63-BAAF-9278F019A7CC}" srcOrd="0" destOrd="0" presId="urn:microsoft.com/office/officeart/2008/layout/AccentedPicture"/>
    <dgm:cxn modelId="{DEF2E604-438C-444E-B317-F10F5E573CAD}" type="presOf" srcId="{8AD4872F-A02A-4E98-9F9B-BECF6DB9D399}" destId="{F4BA08CC-2F59-440E-908F-060EA31C0D74}" srcOrd="0" destOrd="0" presId="urn:microsoft.com/office/officeart/2008/layout/AccentedPicture"/>
    <dgm:cxn modelId="{0070F799-6E06-42ED-958C-D5785CE798E0}" type="presParOf" srcId="{F4BA08CC-2F59-440E-908F-060EA31C0D74}" destId="{731C10E5-3A80-4FD1-8715-E1E730A25B42}" srcOrd="0" destOrd="0" presId="urn:microsoft.com/office/officeart/2008/layout/AccentedPicture"/>
    <dgm:cxn modelId="{728E089E-A74E-4A3C-B634-AAFDB1C27956}" type="presParOf" srcId="{F4BA08CC-2F59-440E-908F-060EA31C0D74}" destId="{A545E19D-A1DD-4D63-BAAF-9278F019A7CC}" srcOrd="1" destOrd="0" presId="urn:microsoft.com/office/officeart/2008/layout/AccentedPicture"/>
    <dgm:cxn modelId="{4D08BDA2-DAEB-43DB-BF82-880CBD70BF02}" type="presParOf" srcId="{F4BA08CC-2F59-440E-908F-060EA31C0D74}" destId="{25471C1B-462A-4A72-8D52-D3951076564A}" srcOrd="2" destOrd="0" presId="urn:microsoft.com/office/officeart/2008/layout/AccentedPicture"/>
    <dgm:cxn modelId="{D869112C-52B4-417F-8E99-129181A6F35D}" type="presParOf" srcId="{25471C1B-462A-4A72-8D52-D3951076564A}" destId="{686572EC-025C-4F70-AB5B-D7C310BDCD47}" srcOrd="0" destOrd="0" presId="urn:microsoft.com/office/officeart/2008/layout/AccentedPi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AD4872F-A02A-4E98-9F9B-BECF6DB9D399}" type="doc">
      <dgm:prSet loTypeId="urn:microsoft.com/office/officeart/2008/layout/AccentedPicture" loCatId="picture" qsTypeId="urn:microsoft.com/office/officeart/2005/8/quickstyle/simple1" qsCatId="simple" csTypeId="urn:microsoft.com/office/officeart/2005/8/colors/accent2_1" csCatId="accent2" phldr="1"/>
      <dgm:spPr/>
    </dgm:pt>
    <dgm:pt modelId="{70544599-C612-4A85-BEF5-7D72643592AD}">
      <dgm:prSet phldrT="[Text]"/>
      <dgm:spPr/>
      <dgm:t>
        <a:bodyPr/>
        <a:lstStyle/>
        <a:p>
          <a:r>
            <a:rPr lang="en-US" dirty="0" smtClean="0"/>
            <a:t>Principal-agent</a:t>
          </a:r>
          <a:endParaRPr lang="en-US" dirty="0"/>
        </a:p>
      </dgm:t>
    </dgm:pt>
    <dgm:pt modelId="{A1EFCA66-360D-41BB-9FCB-E56A06040F01}" type="parTrans" cxnId="{1E86A7BD-4953-4C12-9D06-38451B2F6CEE}">
      <dgm:prSet/>
      <dgm:spPr/>
      <dgm:t>
        <a:bodyPr/>
        <a:lstStyle/>
        <a:p>
          <a:endParaRPr lang="en-US"/>
        </a:p>
      </dgm:t>
    </dgm:pt>
    <dgm:pt modelId="{6FDBAD7D-DF92-4B36-8B20-224D4C7FEEE3}" type="sibTrans" cxnId="{1E86A7BD-4953-4C12-9D06-38451B2F6CEE}">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31000" r="-31000"/>
          </a:stretch>
        </a:blipFill>
      </dgm:spPr>
      <dgm:t>
        <a:bodyPr/>
        <a:lstStyle/>
        <a:p>
          <a:endParaRPr lang="en-US"/>
        </a:p>
      </dgm:t>
      <dgm:extLst>
        <a:ext uri="{E40237B7-FDA0-4F09-8148-C483321AD2D9}">
          <dgm14:cNvPr xmlns:dgm14="http://schemas.microsoft.com/office/drawing/2010/diagram" id="0" name="" descr="D:\Projects\corruption\presentation\lider3.jpg"/>
        </a:ext>
      </dgm:extLst>
    </dgm:pt>
    <dgm:pt modelId="{F4BA08CC-2F59-440E-908F-060EA31C0D74}" type="pres">
      <dgm:prSet presAssocID="{8AD4872F-A02A-4E98-9F9B-BECF6DB9D399}" presName="Name0" presStyleCnt="0">
        <dgm:presLayoutVars>
          <dgm:dir/>
        </dgm:presLayoutVars>
      </dgm:prSet>
      <dgm:spPr/>
    </dgm:pt>
    <dgm:pt modelId="{731C10E5-3A80-4FD1-8715-E1E730A25B42}" type="pres">
      <dgm:prSet presAssocID="{6FDBAD7D-DF92-4B36-8B20-224D4C7FEEE3}" presName="picture_1" presStyleLbl="bgImgPlace1" presStyleIdx="0" presStyleCnt="1" custLinFactNeighborX="-25727" custLinFactNeighborY="-1214"/>
      <dgm:spPr/>
      <dgm:t>
        <a:bodyPr/>
        <a:lstStyle/>
        <a:p>
          <a:endParaRPr lang="en-US"/>
        </a:p>
      </dgm:t>
    </dgm:pt>
    <dgm:pt modelId="{A545E19D-A1DD-4D63-BAAF-9278F019A7CC}" type="pres">
      <dgm:prSet presAssocID="{70544599-C612-4A85-BEF5-7D72643592AD}" presName="text_1" presStyleLbl="node1" presStyleIdx="0" presStyleCnt="0">
        <dgm:presLayoutVars>
          <dgm:bulletEnabled val="1"/>
        </dgm:presLayoutVars>
      </dgm:prSet>
      <dgm:spPr/>
      <dgm:t>
        <a:bodyPr/>
        <a:lstStyle/>
        <a:p>
          <a:endParaRPr lang="en-US"/>
        </a:p>
      </dgm:t>
    </dgm:pt>
    <dgm:pt modelId="{25471C1B-462A-4A72-8D52-D3951076564A}" type="pres">
      <dgm:prSet presAssocID="{8AD4872F-A02A-4E98-9F9B-BECF6DB9D399}" presName="maxNode" presStyleCnt="0"/>
      <dgm:spPr/>
    </dgm:pt>
    <dgm:pt modelId="{686572EC-025C-4F70-AB5B-D7C310BDCD47}" type="pres">
      <dgm:prSet presAssocID="{8AD4872F-A02A-4E98-9F9B-BECF6DB9D399}" presName="Name33" presStyleCnt="0"/>
      <dgm:spPr/>
    </dgm:pt>
  </dgm:ptLst>
  <dgm:cxnLst>
    <dgm:cxn modelId="{1E86A7BD-4953-4C12-9D06-38451B2F6CEE}" srcId="{8AD4872F-A02A-4E98-9F9B-BECF6DB9D399}" destId="{70544599-C612-4A85-BEF5-7D72643592AD}" srcOrd="0" destOrd="0" parTransId="{A1EFCA66-360D-41BB-9FCB-E56A06040F01}" sibTransId="{6FDBAD7D-DF92-4B36-8B20-224D4C7FEEE3}"/>
    <dgm:cxn modelId="{83EA81AD-13FC-42B6-B2FB-5B03A7CB5C49}" type="presOf" srcId="{8AD4872F-A02A-4E98-9F9B-BECF6DB9D399}" destId="{F4BA08CC-2F59-440E-908F-060EA31C0D74}" srcOrd="0" destOrd="0" presId="urn:microsoft.com/office/officeart/2008/layout/AccentedPicture"/>
    <dgm:cxn modelId="{77873CA7-4F5F-4A2D-A5BF-29268078413E}" type="presOf" srcId="{6FDBAD7D-DF92-4B36-8B20-224D4C7FEEE3}" destId="{731C10E5-3A80-4FD1-8715-E1E730A25B42}" srcOrd="0" destOrd="0" presId="urn:microsoft.com/office/officeart/2008/layout/AccentedPicture"/>
    <dgm:cxn modelId="{44C6279C-1A11-44EA-815B-E154DE25DBFF}" type="presOf" srcId="{70544599-C612-4A85-BEF5-7D72643592AD}" destId="{A545E19D-A1DD-4D63-BAAF-9278F019A7CC}" srcOrd="0" destOrd="0" presId="urn:microsoft.com/office/officeart/2008/layout/AccentedPicture"/>
    <dgm:cxn modelId="{8E0AD669-1490-4BA5-A599-6A194326F321}" type="presParOf" srcId="{F4BA08CC-2F59-440E-908F-060EA31C0D74}" destId="{731C10E5-3A80-4FD1-8715-E1E730A25B42}" srcOrd="0" destOrd="0" presId="urn:microsoft.com/office/officeart/2008/layout/AccentedPicture"/>
    <dgm:cxn modelId="{4E4D9664-67E7-47AB-A38D-22A4CF3D2B2F}" type="presParOf" srcId="{F4BA08CC-2F59-440E-908F-060EA31C0D74}" destId="{A545E19D-A1DD-4D63-BAAF-9278F019A7CC}" srcOrd="1" destOrd="0" presId="urn:microsoft.com/office/officeart/2008/layout/AccentedPicture"/>
    <dgm:cxn modelId="{8875BD9E-7D79-48B1-902D-3D1654ECD133}" type="presParOf" srcId="{F4BA08CC-2F59-440E-908F-060EA31C0D74}" destId="{25471C1B-462A-4A72-8D52-D3951076564A}" srcOrd="2" destOrd="0" presId="urn:microsoft.com/office/officeart/2008/layout/AccentedPicture"/>
    <dgm:cxn modelId="{DF3A2E28-63CF-4F63-AC94-1104CAC1F009}" type="presParOf" srcId="{25471C1B-462A-4A72-8D52-D3951076564A}" destId="{686572EC-025C-4F70-AB5B-D7C310BDCD47}" srcOrd="0" destOrd="0" presId="urn:microsoft.com/office/officeart/2008/layout/Accented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A8FD22-63CD-4FDA-88C5-881F3C4415FA}">
      <dsp:nvSpPr>
        <dsp:cNvPr id="0" name=""/>
        <dsp:cNvSpPr/>
      </dsp:nvSpPr>
      <dsp:spPr>
        <a:xfrm>
          <a:off x="0" y="222996"/>
          <a:ext cx="3733800" cy="4762500"/>
        </a:xfrm>
        <a:prstGeom prst="roundRect">
          <a:avLst/>
        </a:prstGeom>
        <a:blipFill>
          <a:blip xmlns:r="http://schemas.openxmlformats.org/officeDocument/2006/relationships" r:embed="rId1">
            <a:duotone>
              <a:prstClr val="black"/>
              <a:srgbClr val="D9C3A5">
                <a:tint val="50000"/>
                <a:satMod val="180000"/>
              </a:srgbClr>
            </a:duotone>
            <a:extLst>
              <a:ext uri="{28A0092B-C50C-407E-A947-70E740481C1C}">
                <a14:useLocalDpi xmlns:a14="http://schemas.microsoft.com/office/drawing/2010/main" val="0"/>
              </a:ext>
            </a:extLst>
          </a:blip>
          <a:srcRect/>
          <a:stretch>
            <a:fillRect l="-46000" r="-46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CAF5E84-0EDF-482A-AFD1-417381AEC941}">
      <dsp:nvSpPr>
        <dsp:cNvPr id="0" name=""/>
        <dsp:cNvSpPr/>
      </dsp:nvSpPr>
      <dsp:spPr>
        <a:xfrm>
          <a:off x="149352" y="2127996"/>
          <a:ext cx="2875026" cy="2857500"/>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65100" tIns="165100" rIns="165100" bIns="165100" numCol="1" spcCol="1270" anchor="b" anchorCtr="0">
          <a:noAutofit/>
        </a:bodyPr>
        <a:lstStyle/>
        <a:p>
          <a:pPr lvl="0" algn="l" defTabSz="2889250">
            <a:lnSpc>
              <a:spcPct val="90000"/>
            </a:lnSpc>
            <a:spcBef>
              <a:spcPct val="0"/>
            </a:spcBef>
            <a:spcAft>
              <a:spcPct val="35000"/>
            </a:spcAft>
          </a:pPr>
          <a:endParaRPr lang="en-US" sz="6500" kern="1200" spc="-150" dirty="0"/>
        </a:p>
      </dsp:txBody>
      <dsp:txXfrm>
        <a:off x="149352" y="2127996"/>
        <a:ext cx="2875026" cy="28575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1C10E5-3A80-4FD1-8715-E1E730A25B42}">
      <dsp:nvSpPr>
        <dsp:cNvPr id="0" name=""/>
        <dsp:cNvSpPr/>
      </dsp:nvSpPr>
      <dsp:spPr>
        <a:xfrm>
          <a:off x="0" y="0"/>
          <a:ext cx="3660753" cy="4669329"/>
        </a:xfrm>
        <a:prstGeom prst="round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31000" r="-31000"/>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45E19D-A1DD-4D63-BAAF-9278F019A7CC}">
      <dsp:nvSpPr>
        <dsp:cNvPr id="0" name=""/>
        <dsp:cNvSpPr/>
      </dsp:nvSpPr>
      <dsp:spPr>
        <a:xfrm>
          <a:off x="168268" y="1867731"/>
          <a:ext cx="2818780" cy="2801597"/>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32080" tIns="132080" rIns="132080" bIns="132080" numCol="1" spcCol="1270" anchor="b" anchorCtr="0">
          <a:noAutofit/>
        </a:bodyPr>
        <a:lstStyle/>
        <a:p>
          <a:pPr lvl="0" algn="l" defTabSz="2311400">
            <a:lnSpc>
              <a:spcPct val="90000"/>
            </a:lnSpc>
            <a:spcBef>
              <a:spcPct val="0"/>
            </a:spcBef>
            <a:spcAft>
              <a:spcPct val="35000"/>
            </a:spcAft>
          </a:pPr>
          <a:r>
            <a:rPr lang="en-US" sz="5200" kern="1200" dirty="0" smtClean="0"/>
            <a:t>Principal-agent</a:t>
          </a:r>
          <a:endParaRPr lang="en-US" sz="5200" kern="1200" dirty="0"/>
        </a:p>
      </dsp:txBody>
      <dsp:txXfrm>
        <a:off x="168268" y="1867731"/>
        <a:ext cx="2818780" cy="280159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7DA99A-5B39-42B5-A739-6C8062D6F673}">
      <dsp:nvSpPr>
        <dsp:cNvPr id="0" name=""/>
        <dsp:cNvSpPr/>
      </dsp:nvSpPr>
      <dsp:spPr>
        <a:xfrm>
          <a:off x="167967" y="0"/>
          <a:ext cx="3642032" cy="4645448"/>
        </a:xfrm>
        <a:prstGeom prst="round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39000" r="-39000"/>
          </a:stretch>
        </a:blip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DC918C22-3BE7-4C8F-AD98-0620FC6F9986}">
      <dsp:nvSpPr>
        <dsp:cNvPr id="0" name=""/>
        <dsp:cNvSpPr/>
      </dsp:nvSpPr>
      <dsp:spPr>
        <a:xfrm>
          <a:off x="229665" y="1858179"/>
          <a:ext cx="2804364" cy="2787269"/>
        </a:xfrm>
        <a:prstGeom prst="rect">
          <a:avLst/>
        </a:prstGeom>
        <a:noFill/>
        <a:ln w="38100" cap="flat" cmpd="sng" algn="ctr">
          <a:noFill/>
          <a:prstDash val="solid"/>
        </a:ln>
        <a:effectLst>
          <a:outerShdw blurRad="40000" dist="20000" dir="5400000" rotWithShape="0">
            <a:srgbClr val="000000">
              <a:alpha val="38000"/>
            </a:srgbClr>
          </a:outerShdw>
        </a:effectLst>
        <a:sp3d/>
      </dsp:spPr>
      <dsp:style>
        <a:lnRef idx="3">
          <a:scrgbClr r="0" g="0" b="0"/>
        </a:lnRef>
        <a:fillRef idx="1">
          <a:scrgbClr r="0" g="0" b="0"/>
        </a:fillRef>
        <a:effectRef idx="1">
          <a:scrgbClr r="0" g="0" b="0"/>
        </a:effectRef>
        <a:fontRef idx="minor">
          <a:schemeClr val="lt1"/>
        </a:fontRef>
      </dsp:style>
      <dsp:txBody>
        <a:bodyPr spcFirstLastPara="0" vert="horz" wrap="square" lIns="114300" tIns="114300" rIns="114300" bIns="114300" numCol="1" spcCol="1270" anchor="b" anchorCtr="0">
          <a:noAutofit/>
        </a:bodyPr>
        <a:lstStyle/>
        <a:p>
          <a:pPr lvl="0" algn="l" defTabSz="2000250">
            <a:lnSpc>
              <a:spcPct val="90000"/>
            </a:lnSpc>
            <a:spcBef>
              <a:spcPct val="0"/>
            </a:spcBef>
            <a:spcAft>
              <a:spcPct val="35000"/>
            </a:spcAft>
          </a:pPr>
          <a:r>
            <a:rPr lang="en-US" sz="4500" kern="1200" dirty="0" smtClean="0"/>
            <a:t>Collective action</a:t>
          </a:r>
          <a:endParaRPr lang="en-US" sz="4500" kern="1200" dirty="0"/>
        </a:p>
      </dsp:txBody>
      <dsp:txXfrm>
        <a:off x="229665" y="1858179"/>
        <a:ext cx="2804364" cy="278726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EC059C-176E-4E18-9579-848CAEEAAE94}">
      <dsp:nvSpPr>
        <dsp:cNvPr id="0" name=""/>
        <dsp:cNvSpPr/>
      </dsp:nvSpPr>
      <dsp:spPr>
        <a:xfrm rot="10800000">
          <a:off x="1692784" y="1710"/>
          <a:ext cx="5472684" cy="1257304"/>
        </a:xfrm>
        <a:prstGeom prst="homePlate">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4436" tIns="133350" rIns="248920" bIns="133350" numCol="1" spcCol="1270" anchor="ctr" anchorCtr="0">
          <a:noAutofit/>
        </a:bodyPr>
        <a:lstStyle/>
        <a:p>
          <a:pPr lvl="0" algn="ctr" defTabSz="1555750" rtl="0">
            <a:lnSpc>
              <a:spcPct val="90000"/>
            </a:lnSpc>
            <a:spcBef>
              <a:spcPct val="0"/>
            </a:spcBef>
            <a:spcAft>
              <a:spcPct val="35000"/>
            </a:spcAft>
          </a:pPr>
          <a:r>
            <a:rPr lang="en-US" sz="3500" kern="1200" dirty="0" smtClean="0"/>
            <a:t>Performance audit across peer units</a:t>
          </a:r>
          <a:endParaRPr lang="en-US" sz="3500" kern="1200" dirty="0"/>
        </a:p>
      </dsp:txBody>
      <dsp:txXfrm rot="10800000">
        <a:off x="2007110" y="1710"/>
        <a:ext cx="5158358" cy="1257304"/>
      </dsp:txXfrm>
    </dsp:sp>
    <dsp:sp modelId="{A4A1D2D3-FAE3-4923-B2D6-1D4927D8146F}">
      <dsp:nvSpPr>
        <dsp:cNvPr id="0" name=""/>
        <dsp:cNvSpPr/>
      </dsp:nvSpPr>
      <dsp:spPr>
        <a:xfrm>
          <a:off x="1064131" y="1710"/>
          <a:ext cx="1257304" cy="125730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AF3D62-C523-4047-A903-0DAD3B3EE324}">
      <dsp:nvSpPr>
        <dsp:cNvPr id="0" name=""/>
        <dsp:cNvSpPr/>
      </dsp:nvSpPr>
      <dsp:spPr>
        <a:xfrm rot="10800000">
          <a:off x="1692784" y="1634329"/>
          <a:ext cx="5472684" cy="1257304"/>
        </a:xfrm>
        <a:prstGeom prst="homePlate">
          <a:avLst/>
        </a:prstGeom>
        <a:solidFill>
          <a:schemeClr val="accent2"/>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4436" tIns="133350" rIns="248920" bIns="133350" numCol="1" spcCol="1270" anchor="ctr" anchorCtr="0">
          <a:noAutofit/>
        </a:bodyPr>
        <a:lstStyle/>
        <a:p>
          <a:pPr lvl="0" algn="ctr" defTabSz="1555750" rtl="0">
            <a:lnSpc>
              <a:spcPct val="90000"/>
            </a:lnSpc>
            <a:spcBef>
              <a:spcPct val="0"/>
            </a:spcBef>
            <a:spcAft>
              <a:spcPct val="35000"/>
            </a:spcAft>
          </a:pPr>
          <a:endParaRPr lang="en-US" sz="3500" kern="1200" dirty="0"/>
        </a:p>
      </dsp:txBody>
      <dsp:txXfrm rot="10800000">
        <a:off x="2007110" y="1634329"/>
        <a:ext cx="5158358" cy="1257304"/>
      </dsp:txXfrm>
    </dsp:sp>
    <dsp:sp modelId="{3A3AB96B-D9BC-4D21-ADE7-D7BE83B7DB32}">
      <dsp:nvSpPr>
        <dsp:cNvPr id="0" name=""/>
        <dsp:cNvSpPr/>
      </dsp:nvSpPr>
      <dsp:spPr>
        <a:xfrm>
          <a:off x="1064131" y="1634329"/>
          <a:ext cx="1257304" cy="1257304"/>
        </a:xfrm>
        <a:prstGeom prst="ellipse">
          <a:avLst/>
        </a:prstGeom>
        <a:solidFill>
          <a:schemeClr val="accent1">
            <a:tint val="4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EDE66CE-BC5C-43F8-A971-12DCFF3205EA}">
      <dsp:nvSpPr>
        <dsp:cNvPr id="0" name=""/>
        <dsp:cNvSpPr/>
      </dsp:nvSpPr>
      <dsp:spPr>
        <a:xfrm rot="10800000">
          <a:off x="1692784" y="3266948"/>
          <a:ext cx="5472684" cy="1257304"/>
        </a:xfrm>
        <a:prstGeom prst="homePlate">
          <a:avLst/>
        </a:prstGeom>
        <a:solidFill>
          <a:schemeClr val="accent2"/>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4436" tIns="133350" rIns="248920" bIns="133350" numCol="1" spcCol="1270" anchor="ctr" anchorCtr="0">
          <a:noAutofit/>
        </a:bodyPr>
        <a:lstStyle/>
        <a:p>
          <a:pPr lvl="0" algn="ctr" defTabSz="1555750" rtl="0">
            <a:lnSpc>
              <a:spcPct val="90000"/>
            </a:lnSpc>
            <a:spcBef>
              <a:spcPct val="0"/>
            </a:spcBef>
            <a:spcAft>
              <a:spcPct val="35000"/>
            </a:spcAft>
          </a:pPr>
          <a:endParaRPr lang="en-US" sz="3500" kern="1200" dirty="0"/>
        </a:p>
      </dsp:txBody>
      <dsp:txXfrm rot="10800000">
        <a:off x="2007110" y="3266948"/>
        <a:ext cx="5158358" cy="1257304"/>
      </dsp:txXfrm>
    </dsp:sp>
    <dsp:sp modelId="{05CA8577-EEF4-490B-BF59-0F810928B7F7}">
      <dsp:nvSpPr>
        <dsp:cNvPr id="0" name=""/>
        <dsp:cNvSpPr/>
      </dsp:nvSpPr>
      <dsp:spPr>
        <a:xfrm>
          <a:off x="1064131" y="3266948"/>
          <a:ext cx="1257304" cy="1257304"/>
        </a:xfrm>
        <a:prstGeom prst="ellipse">
          <a:avLst/>
        </a:prstGeom>
        <a:solidFill>
          <a:schemeClr val="accent1">
            <a:tint val="4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EC059C-176E-4E18-9579-848CAEEAAE94}">
      <dsp:nvSpPr>
        <dsp:cNvPr id="0" name=""/>
        <dsp:cNvSpPr/>
      </dsp:nvSpPr>
      <dsp:spPr>
        <a:xfrm rot="10800000">
          <a:off x="1692784" y="1710"/>
          <a:ext cx="5472684" cy="1257304"/>
        </a:xfrm>
        <a:prstGeom prst="homePlate">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4436" tIns="133350" rIns="248920" bIns="133350" numCol="1" spcCol="1270" anchor="ctr" anchorCtr="0">
          <a:noAutofit/>
        </a:bodyPr>
        <a:lstStyle/>
        <a:p>
          <a:pPr lvl="0" algn="ctr" defTabSz="1555750" rtl="0">
            <a:lnSpc>
              <a:spcPct val="90000"/>
            </a:lnSpc>
            <a:spcBef>
              <a:spcPct val="0"/>
            </a:spcBef>
            <a:spcAft>
              <a:spcPct val="35000"/>
            </a:spcAft>
          </a:pPr>
          <a:r>
            <a:rPr lang="en-US" sz="3500" kern="1200" dirty="0" smtClean="0"/>
            <a:t>Performance audit across peer units</a:t>
          </a:r>
          <a:endParaRPr lang="en-US" sz="3500" kern="1200" dirty="0"/>
        </a:p>
      </dsp:txBody>
      <dsp:txXfrm rot="10800000">
        <a:off x="2007110" y="1710"/>
        <a:ext cx="5158358" cy="1257304"/>
      </dsp:txXfrm>
    </dsp:sp>
    <dsp:sp modelId="{A4A1D2D3-FAE3-4923-B2D6-1D4927D8146F}">
      <dsp:nvSpPr>
        <dsp:cNvPr id="0" name=""/>
        <dsp:cNvSpPr/>
      </dsp:nvSpPr>
      <dsp:spPr>
        <a:xfrm>
          <a:off x="1064131" y="1710"/>
          <a:ext cx="1257304" cy="1257304"/>
        </a:xfrm>
        <a:prstGeom prst="ellipse">
          <a:avLst/>
        </a:prstGeom>
        <a:solidFill>
          <a:schemeClr val="accent1">
            <a:tint val="4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AF3D62-C523-4047-A903-0DAD3B3EE324}">
      <dsp:nvSpPr>
        <dsp:cNvPr id="0" name=""/>
        <dsp:cNvSpPr/>
      </dsp:nvSpPr>
      <dsp:spPr>
        <a:xfrm rot="10800000">
          <a:off x="1692784" y="1634329"/>
          <a:ext cx="5472684" cy="1257304"/>
        </a:xfrm>
        <a:prstGeom prst="homePlate">
          <a:avLst/>
        </a:prstGeom>
        <a:solidFill>
          <a:schemeClr val="accent2"/>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4436" tIns="133350" rIns="248920" bIns="133350" numCol="1" spcCol="1270" anchor="ctr" anchorCtr="0">
          <a:noAutofit/>
        </a:bodyPr>
        <a:lstStyle/>
        <a:p>
          <a:pPr lvl="0" algn="ctr" defTabSz="1555750" rtl="0">
            <a:lnSpc>
              <a:spcPct val="90000"/>
            </a:lnSpc>
            <a:spcBef>
              <a:spcPct val="0"/>
            </a:spcBef>
            <a:spcAft>
              <a:spcPct val="35000"/>
            </a:spcAft>
          </a:pPr>
          <a:r>
            <a:rPr lang="en-US" sz="3500" kern="1200" dirty="0" smtClean="0"/>
            <a:t>Repeated, publicized, actionable</a:t>
          </a:r>
          <a:endParaRPr lang="en-US" sz="3500" kern="1200" dirty="0"/>
        </a:p>
      </dsp:txBody>
      <dsp:txXfrm rot="10800000">
        <a:off x="2007110" y="1634329"/>
        <a:ext cx="5158358" cy="1257304"/>
      </dsp:txXfrm>
    </dsp:sp>
    <dsp:sp modelId="{3A3AB96B-D9BC-4D21-ADE7-D7BE83B7DB32}">
      <dsp:nvSpPr>
        <dsp:cNvPr id="0" name=""/>
        <dsp:cNvSpPr/>
      </dsp:nvSpPr>
      <dsp:spPr>
        <a:xfrm>
          <a:off x="1064131" y="1634329"/>
          <a:ext cx="1257304" cy="125730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EDE66CE-BC5C-43F8-A971-12DCFF3205EA}">
      <dsp:nvSpPr>
        <dsp:cNvPr id="0" name=""/>
        <dsp:cNvSpPr/>
      </dsp:nvSpPr>
      <dsp:spPr>
        <a:xfrm rot="10800000">
          <a:off x="1692784" y="3266948"/>
          <a:ext cx="5472684" cy="1257304"/>
        </a:xfrm>
        <a:prstGeom prst="homePlate">
          <a:avLst/>
        </a:prstGeom>
        <a:solidFill>
          <a:schemeClr val="accent2"/>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4436" tIns="133350" rIns="248920" bIns="133350" numCol="1" spcCol="1270" anchor="ctr" anchorCtr="0">
          <a:noAutofit/>
        </a:bodyPr>
        <a:lstStyle/>
        <a:p>
          <a:pPr lvl="0" algn="ctr" defTabSz="1555750" rtl="0">
            <a:lnSpc>
              <a:spcPct val="90000"/>
            </a:lnSpc>
            <a:spcBef>
              <a:spcPct val="0"/>
            </a:spcBef>
            <a:spcAft>
              <a:spcPct val="35000"/>
            </a:spcAft>
          </a:pPr>
          <a:endParaRPr lang="en-US" sz="3500" kern="1200" dirty="0"/>
        </a:p>
      </dsp:txBody>
      <dsp:txXfrm rot="10800000">
        <a:off x="2007110" y="3266948"/>
        <a:ext cx="5158358" cy="1257304"/>
      </dsp:txXfrm>
    </dsp:sp>
    <dsp:sp modelId="{05CA8577-EEF4-490B-BF59-0F810928B7F7}">
      <dsp:nvSpPr>
        <dsp:cNvPr id="0" name=""/>
        <dsp:cNvSpPr/>
      </dsp:nvSpPr>
      <dsp:spPr>
        <a:xfrm>
          <a:off x="1064131" y="3266948"/>
          <a:ext cx="1257304" cy="1257304"/>
        </a:xfrm>
        <a:prstGeom prst="ellipse">
          <a:avLst/>
        </a:prstGeom>
        <a:solidFill>
          <a:schemeClr val="accent1">
            <a:tint val="4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EC059C-176E-4E18-9579-848CAEEAAE94}">
      <dsp:nvSpPr>
        <dsp:cNvPr id="0" name=""/>
        <dsp:cNvSpPr/>
      </dsp:nvSpPr>
      <dsp:spPr>
        <a:xfrm rot="10800000">
          <a:off x="1692784" y="1710"/>
          <a:ext cx="5472684" cy="1257304"/>
        </a:xfrm>
        <a:prstGeom prst="homePlate">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4436" tIns="133350" rIns="248920" bIns="133350" numCol="1" spcCol="1270" anchor="ctr" anchorCtr="0">
          <a:noAutofit/>
        </a:bodyPr>
        <a:lstStyle/>
        <a:p>
          <a:pPr lvl="0" algn="ctr" defTabSz="1555750" rtl="0">
            <a:lnSpc>
              <a:spcPct val="90000"/>
            </a:lnSpc>
            <a:spcBef>
              <a:spcPct val="0"/>
            </a:spcBef>
            <a:spcAft>
              <a:spcPct val="35000"/>
            </a:spcAft>
          </a:pPr>
          <a:r>
            <a:rPr lang="en-US" sz="3500" kern="1200" dirty="0" smtClean="0"/>
            <a:t>Performance audit across peer units</a:t>
          </a:r>
          <a:endParaRPr lang="en-US" sz="3500" kern="1200" dirty="0"/>
        </a:p>
      </dsp:txBody>
      <dsp:txXfrm rot="10800000">
        <a:off x="2007110" y="1710"/>
        <a:ext cx="5158358" cy="1257304"/>
      </dsp:txXfrm>
    </dsp:sp>
    <dsp:sp modelId="{A4A1D2D3-FAE3-4923-B2D6-1D4927D8146F}">
      <dsp:nvSpPr>
        <dsp:cNvPr id="0" name=""/>
        <dsp:cNvSpPr/>
      </dsp:nvSpPr>
      <dsp:spPr>
        <a:xfrm>
          <a:off x="1064131" y="1710"/>
          <a:ext cx="1257304" cy="1257304"/>
        </a:xfrm>
        <a:prstGeom prst="ellipse">
          <a:avLst/>
        </a:prstGeom>
        <a:solidFill>
          <a:schemeClr val="accent1">
            <a:tint val="4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AF3D62-C523-4047-A903-0DAD3B3EE324}">
      <dsp:nvSpPr>
        <dsp:cNvPr id="0" name=""/>
        <dsp:cNvSpPr/>
      </dsp:nvSpPr>
      <dsp:spPr>
        <a:xfrm rot="10800000">
          <a:off x="1692784" y="1634329"/>
          <a:ext cx="5472684" cy="1257304"/>
        </a:xfrm>
        <a:prstGeom prst="homePlate">
          <a:avLst/>
        </a:prstGeom>
        <a:solidFill>
          <a:schemeClr val="accent2"/>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4436" tIns="133350" rIns="248920" bIns="133350" numCol="1" spcCol="1270" anchor="ctr" anchorCtr="0">
          <a:noAutofit/>
        </a:bodyPr>
        <a:lstStyle/>
        <a:p>
          <a:pPr lvl="0" algn="ctr" defTabSz="1555750" rtl="0">
            <a:lnSpc>
              <a:spcPct val="90000"/>
            </a:lnSpc>
            <a:spcBef>
              <a:spcPct val="0"/>
            </a:spcBef>
            <a:spcAft>
              <a:spcPct val="35000"/>
            </a:spcAft>
          </a:pPr>
          <a:r>
            <a:rPr lang="en-US" sz="3500" kern="1200" dirty="0" smtClean="0"/>
            <a:t>Repeated, publicized, actionable</a:t>
          </a:r>
          <a:endParaRPr lang="en-US" sz="3500" kern="1200" dirty="0"/>
        </a:p>
      </dsp:txBody>
      <dsp:txXfrm rot="10800000">
        <a:off x="2007110" y="1634329"/>
        <a:ext cx="5158358" cy="1257304"/>
      </dsp:txXfrm>
    </dsp:sp>
    <dsp:sp modelId="{3A3AB96B-D9BC-4D21-ADE7-D7BE83B7DB32}">
      <dsp:nvSpPr>
        <dsp:cNvPr id="0" name=""/>
        <dsp:cNvSpPr/>
      </dsp:nvSpPr>
      <dsp:spPr>
        <a:xfrm>
          <a:off x="1064131" y="1634329"/>
          <a:ext cx="1257304" cy="1257304"/>
        </a:xfrm>
        <a:prstGeom prst="ellipse">
          <a:avLst/>
        </a:prstGeom>
        <a:solidFill>
          <a:schemeClr val="accent1">
            <a:tint val="4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EDE66CE-BC5C-43F8-A971-12DCFF3205EA}">
      <dsp:nvSpPr>
        <dsp:cNvPr id="0" name=""/>
        <dsp:cNvSpPr/>
      </dsp:nvSpPr>
      <dsp:spPr>
        <a:xfrm rot="10800000">
          <a:off x="1692784" y="3266948"/>
          <a:ext cx="5472684" cy="1257304"/>
        </a:xfrm>
        <a:prstGeom prst="homePlate">
          <a:avLst/>
        </a:prstGeom>
        <a:solidFill>
          <a:schemeClr val="accent2"/>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4436" tIns="133350" rIns="248920" bIns="133350" numCol="1" spcCol="1270" anchor="ctr" anchorCtr="0">
          <a:noAutofit/>
        </a:bodyPr>
        <a:lstStyle/>
        <a:p>
          <a:pPr lvl="0" algn="ctr" defTabSz="1555750" rtl="0">
            <a:lnSpc>
              <a:spcPct val="90000"/>
            </a:lnSpc>
            <a:spcBef>
              <a:spcPct val="0"/>
            </a:spcBef>
            <a:spcAft>
              <a:spcPct val="35000"/>
            </a:spcAft>
          </a:pPr>
          <a:r>
            <a:rPr lang="en-US" sz="3500" kern="1200" dirty="0" smtClean="0"/>
            <a:t>Immediate impact on people’s welfare</a:t>
          </a:r>
          <a:endParaRPr lang="en-US" sz="3500" kern="1200" dirty="0"/>
        </a:p>
      </dsp:txBody>
      <dsp:txXfrm rot="10800000">
        <a:off x="2007110" y="3266948"/>
        <a:ext cx="5158358" cy="1257304"/>
      </dsp:txXfrm>
    </dsp:sp>
    <dsp:sp modelId="{05CA8577-EEF4-490B-BF59-0F810928B7F7}">
      <dsp:nvSpPr>
        <dsp:cNvPr id="0" name=""/>
        <dsp:cNvSpPr/>
      </dsp:nvSpPr>
      <dsp:spPr>
        <a:xfrm>
          <a:off x="1064131" y="3266948"/>
          <a:ext cx="1257304" cy="125730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E64C77-3E57-4356-8615-C9FA44225188}">
      <dsp:nvSpPr>
        <dsp:cNvPr id="0" name=""/>
        <dsp:cNvSpPr/>
      </dsp:nvSpPr>
      <dsp:spPr>
        <a:xfrm rot="5400000">
          <a:off x="3785742" y="-370490"/>
          <a:ext cx="3620770" cy="5266944"/>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68580" rIns="137160" bIns="68580" numCol="1" spcCol="1270" anchor="ctr" anchorCtr="0">
          <a:noAutofit/>
        </a:bodyPr>
        <a:lstStyle/>
        <a:p>
          <a:pPr marL="285750" lvl="1" indent="-285750" algn="l" defTabSz="1600200" rtl="0">
            <a:lnSpc>
              <a:spcPct val="90000"/>
            </a:lnSpc>
            <a:spcBef>
              <a:spcPct val="0"/>
            </a:spcBef>
            <a:spcAft>
              <a:spcPct val="15000"/>
            </a:spcAft>
            <a:buChar char="••"/>
          </a:pPr>
          <a:r>
            <a:rPr lang="en-US" sz="3600" kern="1200" smtClean="0"/>
            <a:t>Quality of infrastructure</a:t>
          </a:r>
          <a:endParaRPr lang="en-US" sz="3600" kern="1200"/>
        </a:p>
        <a:p>
          <a:pPr marL="285750" lvl="1" indent="-285750" algn="l" defTabSz="1600200" rtl="0">
            <a:lnSpc>
              <a:spcPct val="90000"/>
            </a:lnSpc>
            <a:spcBef>
              <a:spcPct val="0"/>
            </a:spcBef>
            <a:spcAft>
              <a:spcPct val="15000"/>
            </a:spcAft>
            <a:buChar char="••"/>
          </a:pPr>
          <a:r>
            <a:rPr lang="en-US" sz="3600" kern="1200" smtClean="0"/>
            <a:t>Expense on standard goods</a:t>
          </a:r>
          <a:endParaRPr lang="en-US" sz="3600" kern="1200"/>
        </a:p>
        <a:p>
          <a:pPr marL="285750" lvl="1" indent="-285750" algn="l" defTabSz="1600200" rtl="0">
            <a:lnSpc>
              <a:spcPct val="90000"/>
            </a:lnSpc>
            <a:spcBef>
              <a:spcPct val="0"/>
            </a:spcBef>
            <a:spcAft>
              <a:spcPct val="15000"/>
            </a:spcAft>
            <a:buChar char="••"/>
          </a:pPr>
          <a:r>
            <a:rPr lang="en-US" sz="3600" kern="1200" smtClean="0"/>
            <a:t>Time for routine process</a:t>
          </a:r>
          <a:endParaRPr lang="en-US" sz="3600" kern="1200"/>
        </a:p>
      </dsp:txBody>
      <dsp:txXfrm rot="-5400000">
        <a:off x="2962656" y="629347"/>
        <a:ext cx="5090193" cy="3267268"/>
      </dsp:txXfrm>
    </dsp:sp>
    <dsp:sp modelId="{09F63D6E-5740-4A3F-A6F4-0F35BC46259F}">
      <dsp:nvSpPr>
        <dsp:cNvPr id="0" name=""/>
        <dsp:cNvSpPr/>
      </dsp:nvSpPr>
      <dsp:spPr>
        <a:xfrm>
          <a:off x="0" y="0"/>
          <a:ext cx="2962656" cy="452596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85725" rIns="171450" bIns="85725" numCol="1" spcCol="1270" anchor="ctr" anchorCtr="0">
          <a:noAutofit/>
        </a:bodyPr>
        <a:lstStyle/>
        <a:p>
          <a:pPr lvl="0" algn="ctr" defTabSz="2000250" rtl="0">
            <a:lnSpc>
              <a:spcPct val="90000"/>
            </a:lnSpc>
            <a:spcBef>
              <a:spcPct val="0"/>
            </a:spcBef>
            <a:spcAft>
              <a:spcPct val="35000"/>
            </a:spcAft>
          </a:pPr>
          <a:r>
            <a:rPr lang="en-US" sz="4500" kern="1200" dirty="0" smtClean="0"/>
            <a:t>Indicators</a:t>
          </a:r>
          <a:endParaRPr lang="en-US" sz="4500" kern="1200" dirty="0"/>
        </a:p>
      </dsp:txBody>
      <dsp:txXfrm>
        <a:off x="144625" y="144625"/>
        <a:ext cx="2673406" cy="423671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4BF23A-4607-496E-AF59-F07064CE942E}">
      <dsp:nvSpPr>
        <dsp:cNvPr id="0" name=""/>
        <dsp:cNvSpPr/>
      </dsp:nvSpPr>
      <dsp:spPr>
        <a:xfrm rot="5400000">
          <a:off x="3785742" y="-370490"/>
          <a:ext cx="3620770" cy="5266944"/>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511300" rtl="0">
            <a:lnSpc>
              <a:spcPct val="90000"/>
            </a:lnSpc>
            <a:spcBef>
              <a:spcPct val="0"/>
            </a:spcBef>
            <a:spcAft>
              <a:spcPct val="15000"/>
            </a:spcAft>
            <a:buChar char="••"/>
          </a:pPr>
          <a:r>
            <a:rPr lang="en-US" sz="3400" kern="1200" dirty="0" smtClean="0">
              <a:solidFill>
                <a:srgbClr val="FF0000"/>
              </a:solidFill>
            </a:rPr>
            <a:t>BEST: A unit’s own past performance</a:t>
          </a:r>
          <a:endParaRPr lang="en-US" sz="3400" kern="1200" dirty="0">
            <a:solidFill>
              <a:srgbClr val="FF0000"/>
            </a:solidFill>
          </a:endParaRPr>
        </a:p>
        <a:p>
          <a:pPr marL="285750" lvl="1" indent="-285750" algn="l" defTabSz="1511300" rtl="0">
            <a:lnSpc>
              <a:spcPct val="90000"/>
            </a:lnSpc>
            <a:spcBef>
              <a:spcPct val="0"/>
            </a:spcBef>
            <a:spcAft>
              <a:spcPct val="15000"/>
            </a:spcAft>
            <a:buChar char="••"/>
          </a:pPr>
          <a:r>
            <a:rPr lang="en-US" sz="3400" kern="1200" dirty="0" smtClean="0"/>
            <a:t>Norm in other units</a:t>
          </a:r>
          <a:endParaRPr lang="en-US" sz="3400" kern="1200" dirty="0"/>
        </a:p>
        <a:p>
          <a:pPr marL="285750" lvl="1" indent="-285750" algn="l" defTabSz="1511300" rtl="0">
            <a:lnSpc>
              <a:spcPct val="90000"/>
            </a:lnSpc>
            <a:spcBef>
              <a:spcPct val="0"/>
            </a:spcBef>
            <a:spcAft>
              <a:spcPct val="15000"/>
            </a:spcAft>
            <a:buChar char="••"/>
          </a:pPr>
          <a:r>
            <a:rPr lang="en-US" sz="3400" kern="1200" smtClean="0"/>
            <a:t>Private sector</a:t>
          </a:r>
          <a:endParaRPr lang="en-US" sz="3400" kern="1200"/>
        </a:p>
        <a:p>
          <a:pPr marL="285750" lvl="1" indent="-285750" algn="l" defTabSz="1511300" rtl="0">
            <a:lnSpc>
              <a:spcPct val="90000"/>
            </a:lnSpc>
            <a:spcBef>
              <a:spcPct val="0"/>
            </a:spcBef>
            <a:spcAft>
              <a:spcPct val="15000"/>
            </a:spcAft>
            <a:buChar char="••"/>
          </a:pPr>
          <a:r>
            <a:rPr lang="en-US" sz="3400" kern="1200" smtClean="0"/>
            <a:t>Statistical model</a:t>
          </a:r>
          <a:endParaRPr lang="en-US" sz="3400" kern="1200"/>
        </a:p>
      </dsp:txBody>
      <dsp:txXfrm rot="-5400000">
        <a:off x="2962656" y="629347"/>
        <a:ext cx="5090193" cy="3267268"/>
      </dsp:txXfrm>
    </dsp:sp>
    <dsp:sp modelId="{DA74C7B9-6365-4D59-A0D9-9F377CEA432A}">
      <dsp:nvSpPr>
        <dsp:cNvPr id="0" name=""/>
        <dsp:cNvSpPr/>
      </dsp:nvSpPr>
      <dsp:spPr>
        <a:xfrm>
          <a:off x="0" y="0"/>
          <a:ext cx="2962656" cy="452596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lvl="0" algn="ctr" defTabSz="1644650" rtl="0">
            <a:lnSpc>
              <a:spcPct val="90000"/>
            </a:lnSpc>
            <a:spcBef>
              <a:spcPct val="0"/>
            </a:spcBef>
            <a:spcAft>
              <a:spcPct val="35000"/>
            </a:spcAft>
          </a:pPr>
          <a:r>
            <a:rPr lang="en-US" sz="3700" kern="1200" dirty="0" smtClean="0"/>
            <a:t>Benchmarks</a:t>
          </a:r>
          <a:endParaRPr lang="en-US" sz="3700" kern="1200" dirty="0"/>
        </a:p>
      </dsp:txBody>
      <dsp:txXfrm>
        <a:off x="144625" y="144625"/>
        <a:ext cx="2673406" cy="42367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E3C362-08AA-4E55-80BB-E10675099C24}">
      <dsp:nvSpPr>
        <dsp:cNvPr id="0" name=""/>
        <dsp:cNvSpPr/>
      </dsp:nvSpPr>
      <dsp:spPr>
        <a:xfrm>
          <a:off x="0" y="226733"/>
          <a:ext cx="3730752" cy="4758612"/>
        </a:xfrm>
        <a:prstGeom prst="roundRect">
          <a:avLst/>
        </a:prstGeom>
        <a:blipFill>
          <a:blip xmlns:r="http://schemas.openxmlformats.org/officeDocument/2006/relationships" r:embed="rId1">
            <a:duotone>
              <a:prstClr val="black"/>
              <a:srgbClr val="D9C3A5">
                <a:tint val="50000"/>
                <a:satMod val="180000"/>
              </a:srgbClr>
            </a:duotone>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a:stretch>
            <a:fillRect l="-15000" r="-1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768CED-2ADE-4134-B7BC-BFB9A75D84E8}">
      <dsp:nvSpPr>
        <dsp:cNvPr id="0" name=""/>
        <dsp:cNvSpPr/>
      </dsp:nvSpPr>
      <dsp:spPr>
        <a:xfrm>
          <a:off x="149230" y="2130178"/>
          <a:ext cx="2872679" cy="2855167"/>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65100" tIns="165100" rIns="165100" bIns="165100" numCol="1" spcCol="1270" anchor="b" anchorCtr="0">
          <a:noAutofit/>
        </a:bodyPr>
        <a:lstStyle/>
        <a:p>
          <a:pPr lvl="0" algn="l" defTabSz="2889250">
            <a:lnSpc>
              <a:spcPct val="90000"/>
            </a:lnSpc>
            <a:spcBef>
              <a:spcPct val="0"/>
            </a:spcBef>
            <a:spcAft>
              <a:spcPct val="35000"/>
            </a:spcAft>
          </a:pPr>
          <a:endParaRPr lang="en-US" sz="6500" kern="1200" spc="-150" dirty="0"/>
        </a:p>
      </dsp:txBody>
      <dsp:txXfrm>
        <a:off x="149230" y="2130178"/>
        <a:ext cx="2872679" cy="28551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A8FD22-63CD-4FDA-88C5-881F3C4415FA}">
      <dsp:nvSpPr>
        <dsp:cNvPr id="0" name=""/>
        <dsp:cNvSpPr/>
      </dsp:nvSpPr>
      <dsp:spPr>
        <a:xfrm>
          <a:off x="0" y="222996"/>
          <a:ext cx="3733800" cy="4762500"/>
        </a:xfrm>
        <a:prstGeom prst="roundRect">
          <a:avLst/>
        </a:prstGeom>
        <a:blipFill>
          <a:blip xmlns:r="http://schemas.openxmlformats.org/officeDocument/2006/relationships" r:embed="rId1">
            <a:duotone>
              <a:prstClr val="black"/>
              <a:srgbClr val="D9C3A5">
                <a:tint val="50000"/>
                <a:satMod val="180000"/>
              </a:srgbClr>
            </a:duotone>
            <a:extLst>
              <a:ext uri="{28A0092B-C50C-407E-A947-70E740481C1C}">
                <a14:useLocalDpi xmlns:a14="http://schemas.microsoft.com/office/drawing/2010/main" val="0"/>
              </a:ext>
            </a:extLst>
          </a:blip>
          <a:srcRect/>
          <a:stretch>
            <a:fillRect l="-46000" r="-46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CAF5E84-0EDF-482A-AFD1-417381AEC941}">
      <dsp:nvSpPr>
        <dsp:cNvPr id="0" name=""/>
        <dsp:cNvSpPr/>
      </dsp:nvSpPr>
      <dsp:spPr>
        <a:xfrm>
          <a:off x="149352" y="2127996"/>
          <a:ext cx="2875026" cy="2857500"/>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65100" tIns="165100" rIns="165100" bIns="165100" numCol="1" spcCol="1270" anchor="b" anchorCtr="0">
          <a:noAutofit/>
        </a:bodyPr>
        <a:lstStyle/>
        <a:p>
          <a:pPr lvl="0" algn="l" defTabSz="2889250">
            <a:lnSpc>
              <a:spcPct val="90000"/>
            </a:lnSpc>
            <a:spcBef>
              <a:spcPct val="0"/>
            </a:spcBef>
            <a:spcAft>
              <a:spcPct val="35000"/>
            </a:spcAft>
          </a:pPr>
          <a:r>
            <a:rPr lang="en-US" sz="6500" kern="1200" spc="-150" dirty="0" smtClean="0"/>
            <a:t>Why?</a:t>
          </a:r>
          <a:endParaRPr lang="en-US" sz="6500" kern="1200" spc="-150" dirty="0"/>
        </a:p>
      </dsp:txBody>
      <dsp:txXfrm>
        <a:off x="149352" y="2127996"/>
        <a:ext cx="2875026" cy="28575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E3C362-08AA-4E55-80BB-E10675099C24}">
      <dsp:nvSpPr>
        <dsp:cNvPr id="0" name=""/>
        <dsp:cNvSpPr/>
      </dsp:nvSpPr>
      <dsp:spPr>
        <a:xfrm>
          <a:off x="0" y="226733"/>
          <a:ext cx="3730752" cy="4758612"/>
        </a:xfrm>
        <a:prstGeom prst="roundRect">
          <a:avLst/>
        </a:prstGeom>
        <a:blipFill>
          <a:blip xmlns:r="http://schemas.openxmlformats.org/officeDocument/2006/relationships" r:embed="rId1">
            <a:duotone>
              <a:prstClr val="black"/>
              <a:srgbClr val="D9C3A5">
                <a:tint val="50000"/>
                <a:satMod val="180000"/>
              </a:srgbClr>
            </a:duotone>
            <a:extLst>
              <a:ext uri="{BEBA8EAE-BF5A-486C-A8C5-ECC9F3942E4B}">
                <a14:imgProps xmlns:a14="http://schemas.microsoft.com/office/drawing/2010/main">
                  <a14:imgLayer r:embed="rId2">
                    <a14:imgEffect>
                      <a14:saturation sat="400000"/>
                    </a14:imgEffect>
                  </a14:imgLayer>
                </a14:imgProps>
              </a:ext>
              <a:ext uri="{28A0092B-C50C-407E-A947-70E740481C1C}">
                <a14:useLocalDpi xmlns:a14="http://schemas.microsoft.com/office/drawing/2010/main" val="0"/>
              </a:ext>
            </a:extLst>
          </a:blip>
          <a:srcRect/>
          <a:stretch>
            <a:fillRect l="-15000" r="-1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768CED-2ADE-4134-B7BC-BFB9A75D84E8}">
      <dsp:nvSpPr>
        <dsp:cNvPr id="0" name=""/>
        <dsp:cNvSpPr/>
      </dsp:nvSpPr>
      <dsp:spPr>
        <a:xfrm>
          <a:off x="149230" y="2130178"/>
          <a:ext cx="2872679" cy="2855167"/>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65100" tIns="165100" rIns="165100" bIns="165100" numCol="1" spcCol="1270" anchor="b" anchorCtr="0">
          <a:noAutofit/>
        </a:bodyPr>
        <a:lstStyle/>
        <a:p>
          <a:pPr lvl="0" algn="l" defTabSz="2889250">
            <a:lnSpc>
              <a:spcPct val="90000"/>
            </a:lnSpc>
            <a:spcBef>
              <a:spcPct val="0"/>
            </a:spcBef>
            <a:spcAft>
              <a:spcPct val="35000"/>
            </a:spcAft>
          </a:pPr>
          <a:r>
            <a:rPr lang="en-US" sz="6500" kern="1200" spc="-150" dirty="0" smtClean="0"/>
            <a:t>Why?</a:t>
          </a:r>
          <a:endParaRPr lang="en-US" sz="6500" kern="1200" spc="-150" dirty="0"/>
        </a:p>
      </dsp:txBody>
      <dsp:txXfrm>
        <a:off x="149230" y="2130178"/>
        <a:ext cx="2872679" cy="28551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1C10E5-3A80-4FD1-8715-E1E730A25B42}">
      <dsp:nvSpPr>
        <dsp:cNvPr id="0" name=""/>
        <dsp:cNvSpPr/>
      </dsp:nvSpPr>
      <dsp:spPr>
        <a:xfrm>
          <a:off x="0" y="0"/>
          <a:ext cx="3660753" cy="4669329"/>
        </a:xfrm>
        <a:prstGeom prst="round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31000" r="-31000"/>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45E19D-A1DD-4D63-BAAF-9278F019A7CC}">
      <dsp:nvSpPr>
        <dsp:cNvPr id="0" name=""/>
        <dsp:cNvSpPr/>
      </dsp:nvSpPr>
      <dsp:spPr>
        <a:xfrm>
          <a:off x="168268" y="1867731"/>
          <a:ext cx="2818780" cy="2801597"/>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32080" tIns="132080" rIns="132080" bIns="132080" numCol="1" spcCol="1270" anchor="b" anchorCtr="0">
          <a:noAutofit/>
        </a:bodyPr>
        <a:lstStyle/>
        <a:p>
          <a:pPr lvl="0" algn="l" defTabSz="2311400">
            <a:lnSpc>
              <a:spcPct val="90000"/>
            </a:lnSpc>
            <a:spcBef>
              <a:spcPct val="0"/>
            </a:spcBef>
            <a:spcAft>
              <a:spcPct val="35000"/>
            </a:spcAft>
          </a:pPr>
          <a:r>
            <a:rPr lang="en-US" sz="5200" kern="1200" dirty="0" smtClean="0"/>
            <a:t>Principal-agent</a:t>
          </a:r>
          <a:endParaRPr lang="en-US" sz="5200" kern="1200" dirty="0"/>
        </a:p>
      </dsp:txBody>
      <dsp:txXfrm>
        <a:off x="168268" y="1867731"/>
        <a:ext cx="2818780" cy="280159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1C10E5-3A80-4FD1-8715-E1E730A25B42}">
      <dsp:nvSpPr>
        <dsp:cNvPr id="0" name=""/>
        <dsp:cNvSpPr/>
      </dsp:nvSpPr>
      <dsp:spPr>
        <a:xfrm>
          <a:off x="0" y="0"/>
          <a:ext cx="3660753" cy="4669329"/>
        </a:xfrm>
        <a:prstGeom prst="round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31000" r="-31000"/>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45E19D-A1DD-4D63-BAAF-9278F019A7CC}">
      <dsp:nvSpPr>
        <dsp:cNvPr id="0" name=""/>
        <dsp:cNvSpPr/>
      </dsp:nvSpPr>
      <dsp:spPr>
        <a:xfrm>
          <a:off x="168268" y="1867731"/>
          <a:ext cx="2818780" cy="2801597"/>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32080" tIns="132080" rIns="132080" bIns="132080" numCol="1" spcCol="1270" anchor="b" anchorCtr="0">
          <a:noAutofit/>
        </a:bodyPr>
        <a:lstStyle/>
        <a:p>
          <a:pPr lvl="0" algn="l" defTabSz="2311400">
            <a:lnSpc>
              <a:spcPct val="90000"/>
            </a:lnSpc>
            <a:spcBef>
              <a:spcPct val="0"/>
            </a:spcBef>
            <a:spcAft>
              <a:spcPct val="35000"/>
            </a:spcAft>
          </a:pPr>
          <a:r>
            <a:rPr lang="en-US" sz="5200" kern="1200" dirty="0" smtClean="0"/>
            <a:t>Principal-agent</a:t>
          </a:r>
          <a:endParaRPr lang="en-US" sz="5200" kern="1200" dirty="0"/>
        </a:p>
      </dsp:txBody>
      <dsp:txXfrm>
        <a:off x="168268" y="1867731"/>
        <a:ext cx="2818780" cy="280159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7DA99A-5B39-42B5-A739-6C8062D6F673}">
      <dsp:nvSpPr>
        <dsp:cNvPr id="0" name=""/>
        <dsp:cNvSpPr/>
      </dsp:nvSpPr>
      <dsp:spPr>
        <a:xfrm>
          <a:off x="167967" y="0"/>
          <a:ext cx="3642032" cy="4645448"/>
        </a:xfrm>
        <a:prstGeom prst="round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39000" r="-39000"/>
          </a:stretch>
        </a:blip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DC918C22-3BE7-4C8F-AD98-0620FC6F9986}">
      <dsp:nvSpPr>
        <dsp:cNvPr id="0" name=""/>
        <dsp:cNvSpPr/>
      </dsp:nvSpPr>
      <dsp:spPr>
        <a:xfrm>
          <a:off x="229665" y="1858179"/>
          <a:ext cx="2804364" cy="2787269"/>
        </a:xfrm>
        <a:prstGeom prst="rect">
          <a:avLst/>
        </a:prstGeom>
        <a:noFill/>
        <a:ln w="38100" cap="flat" cmpd="sng" algn="ctr">
          <a:noFill/>
          <a:prstDash val="solid"/>
        </a:ln>
        <a:effectLst>
          <a:outerShdw blurRad="40000" dist="20000" dir="5400000" rotWithShape="0">
            <a:srgbClr val="000000">
              <a:alpha val="38000"/>
            </a:srgbClr>
          </a:outerShdw>
        </a:effectLst>
        <a:sp3d/>
      </dsp:spPr>
      <dsp:style>
        <a:lnRef idx="3">
          <a:scrgbClr r="0" g="0" b="0"/>
        </a:lnRef>
        <a:fillRef idx="1">
          <a:scrgbClr r="0" g="0" b="0"/>
        </a:fillRef>
        <a:effectRef idx="1">
          <a:scrgbClr r="0" g="0" b="0"/>
        </a:effectRef>
        <a:fontRef idx="minor">
          <a:schemeClr val="lt1"/>
        </a:fontRef>
      </dsp:style>
      <dsp:txBody>
        <a:bodyPr spcFirstLastPara="0" vert="horz" wrap="square" lIns="114300" tIns="114300" rIns="114300" bIns="114300" numCol="1" spcCol="1270" anchor="b" anchorCtr="0">
          <a:noAutofit/>
        </a:bodyPr>
        <a:lstStyle/>
        <a:p>
          <a:pPr lvl="0" algn="l" defTabSz="2000250">
            <a:lnSpc>
              <a:spcPct val="90000"/>
            </a:lnSpc>
            <a:spcBef>
              <a:spcPct val="0"/>
            </a:spcBef>
            <a:spcAft>
              <a:spcPct val="35000"/>
            </a:spcAft>
          </a:pPr>
          <a:r>
            <a:rPr lang="en-US" sz="4500" kern="1200" dirty="0" smtClean="0"/>
            <a:t>Collective action</a:t>
          </a:r>
          <a:endParaRPr lang="en-US" sz="4500" kern="1200" dirty="0"/>
        </a:p>
      </dsp:txBody>
      <dsp:txXfrm>
        <a:off x="229665" y="1858179"/>
        <a:ext cx="2804364" cy="278726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1C10E5-3A80-4FD1-8715-E1E730A25B42}">
      <dsp:nvSpPr>
        <dsp:cNvPr id="0" name=""/>
        <dsp:cNvSpPr/>
      </dsp:nvSpPr>
      <dsp:spPr>
        <a:xfrm>
          <a:off x="0" y="0"/>
          <a:ext cx="3660753" cy="4669329"/>
        </a:xfrm>
        <a:prstGeom prst="round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31000" r="-31000"/>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45E19D-A1DD-4D63-BAAF-9278F019A7CC}">
      <dsp:nvSpPr>
        <dsp:cNvPr id="0" name=""/>
        <dsp:cNvSpPr/>
      </dsp:nvSpPr>
      <dsp:spPr>
        <a:xfrm>
          <a:off x="168268" y="1867731"/>
          <a:ext cx="2818780" cy="2801597"/>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11760" tIns="111760" rIns="111760" bIns="111760" numCol="1" spcCol="1270" anchor="b" anchorCtr="0">
          <a:noAutofit/>
        </a:bodyPr>
        <a:lstStyle/>
        <a:p>
          <a:pPr lvl="0" algn="l" defTabSz="1955800">
            <a:lnSpc>
              <a:spcPct val="90000"/>
            </a:lnSpc>
            <a:spcBef>
              <a:spcPct val="0"/>
            </a:spcBef>
            <a:spcAft>
              <a:spcPct val="35000"/>
            </a:spcAft>
          </a:pPr>
          <a:r>
            <a:rPr lang="en-US" sz="4400" kern="1200" dirty="0" smtClean="0"/>
            <a:t>Principal-agent</a:t>
          </a:r>
          <a:endParaRPr lang="en-US" sz="4400" kern="1200" dirty="0"/>
        </a:p>
      </dsp:txBody>
      <dsp:txXfrm>
        <a:off x="168268" y="1867731"/>
        <a:ext cx="2818780" cy="280159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1C10E5-3A80-4FD1-8715-E1E730A25B42}">
      <dsp:nvSpPr>
        <dsp:cNvPr id="0" name=""/>
        <dsp:cNvSpPr/>
      </dsp:nvSpPr>
      <dsp:spPr>
        <a:xfrm>
          <a:off x="0" y="0"/>
          <a:ext cx="3660753" cy="4669329"/>
        </a:xfrm>
        <a:prstGeom prst="round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31000" r="-31000"/>
          </a:stretch>
        </a:blip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45E19D-A1DD-4D63-BAAF-9278F019A7CC}">
      <dsp:nvSpPr>
        <dsp:cNvPr id="0" name=""/>
        <dsp:cNvSpPr/>
      </dsp:nvSpPr>
      <dsp:spPr>
        <a:xfrm>
          <a:off x="168268" y="1867731"/>
          <a:ext cx="2818780" cy="2801597"/>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32080" tIns="132080" rIns="132080" bIns="132080" numCol="1" spcCol="1270" anchor="b" anchorCtr="0">
          <a:noAutofit/>
        </a:bodyPr>
        <a:lstStyle/>
        <a:p>
          <a:pPr lvl="0" algn="l" defTabSz="2311400">
            <a:lnSpc>
              <a:spcPct val="90000"/>
            </a:lnSpc>
            <a:spcBef>
              <a:spcPct val="0"/>
            </a:spcBef>
            <a:spcAft>
              <a:spcPct val="35000"/>
            </a:spcAft>
          </a:pPr>
          <a:r>
            <a:rPr lang="en-US" sz="5200" kern="1200" dirty="0" smtClean="0"/>
            <a:t>Principal-agent</a:t>
          </a:r>
          <a:endParaRPr lang="en-US" sz="5200" kern="1200" dirty="0"/>
        </a:p>
      </dsp:txBody>
      <dsp:txXfrm>
        <a:off x="168268" y="1867731"/>
        <a:ext cx="2818780" cy="2801597"/>
      </dsp:txXfrm>
    </dsp:sp>
  </dsp:spTree>
</dsp:drawing>
</file>

<file path=ppt/diagrams/layout1.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10.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11.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1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3.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4.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5.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6.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7.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8.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9.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4C9D800-4F0D-4B86-A9A7-62795F677D3A}" type="datetimeFigureOut">
              <a:rPr lang="en-US" smtClean="0"/>
              <a:t>7/16/2013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7BF4FD5-804A-43A6-B3ED-ED29C13E7B94}" type="slidenum">
              <a:rPr lang="en-US" smtClean="0"/>
              <a:t>‹#›</a:t>
            </a:fld>
            <a:endParaRPr lang="en-US"/>
          </a:p>
        </p:txBody>
      </p:sp>
    </p:spTree>
    <p:extLst>
      <p:ext uri="{BB962C8B-B14F-4D97-AF65-F5344CB8AC3E}">
        <p14:creationId xmlns:p14="http://schemas.microsoft.com/office/powerpoint/2010/main" val="2234617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Scoring anti-corruption legal framework of 31 countries</a:t>
            </a:r>
          </a:p>
        </p:txBody>
      </p:sp>
      <p:sp>
        <p:nvSpPr>
          <p:cNvPr id="4" name="Slide Number Placeholder 3"/>
          <p:cNvSpPr>
            <a:spLocks noGrp="1"/>
          </p:cNvSpPr>
          <p:nvPr>
            <p:ph type="sldNum" sz="quarter" idx="10"/>
          </p:nvPr>
        </p:nvSpPr>
        <p:spPr/>
        <p:txBody>
          <a:bodyPr/>
          <a:lstStyle/>
          <a:p>
            <a:fld id="{87BF4FD5-804A-43A6-B3ED-ED29C13E7B94}" type="slidenum">
              <a:rPr lang="en-US" smtClean="0"/>
              <a:t>3</a:t>
            </a:fld>
            <a:endParaRPr lang="en-US"/>
          </a:p>
        </p:txBody>
      </p:sp>
    </p:spTree>
    <p:extLst>
      <p:ext uri="{BB962C8B-B14F-4D97-AF65-F5344CB8AC3E}">
        <p14:creationId xmlns:p14="http://schemas.microsoft.com/office/powerpoint/2010/main" val="15328094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BF4FD5-804A-43A6-B3ED-ED29C13E7B94}" type="slidenum">
              <a:rPr lang="en-US" smtClean="0"/>
              <a:t>29</a:t>
            </a:fld>
            <a:endParaRPr lang="en-US"/>
          </a:p>
        </p:txBody>
      </p:sp>
    </p:spTree>
    <p:extLst>
      <p:ext uri="{BB962C8B-B14F-4D97-AF65-F5344CB8AC3E}">
        <p14:creationId xmlns:p14="http://schemas.microsoft.com/office/powerpoint/2010/main" val="42358272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left is easy—we just need to provide the tool and the best model, which we have</a:t>
            </a:r>
          </a:p>
          <a:p>
            <a:r>
              <a:rPr lang="en-US" baseline="0" dirty="0" smtClean="0"/>
              <a:t>Breaking the network on the right is </a:t>
            </a:r>
            <a:r>
              <a:rPr lang="en-US" baseline="0" smtClean="0"/>
              <a:t>very hard</a:t>
            </a:r>
            <a:endParaRPr lang="en-US" dirty="0"/>
          </a:p>
        </p:txBody>
      </p:sp>
      <p:sp>
        <p:nvSpPr>
          <p:cNvPr id="4" name="Slide Number Placeholder 3"/>
          <p:cNvSpPr>
            <a:spLocks noGrp="1"/>
          </p:cNvSpPr>
          <p:nvPr>
            <p:ph type="sldNum" sz="quarter" idx="10"/>
          </p:nvPr>
        </p:nvSpPr>
        <p:spPr/>
        <p:txBody>
          <a:bodyPr/>
          <a:lstStyle/>
          <a:p>
            <a:fld id="{87BF4FD5-804A-43A6-B3ED-ED29C13E7B94}" type="slidenum">
              <a:rPr lang="en-US" smtClean="0"/>
              <a:t>30</a:t>
            </a:fld>
            <a:endParaRPr lang="en-US"/>
          </a:p>
        </p:txBody>
      </p:sp>
    </p:spTree>
    <p:extLst>
      <p:ext uri="{BB962C8B-B14F-4D97-AF65-F5344CB8AC3E}">
        <p14:creationId xmlns:p14="http://schemas.microsoft.com/office/powerpoint/2010/main" val="4235827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1) Agencies like ADB have</a:t>
            </a:r>
            <a:r>
              <a:rPr lang="en-US" baseline="0" dirty="0" smtClean="0"/>
              <a:t> great influence over the form—the law making, the process—but little over the function, the implementation, which is very hard to monitor. Without seeing there is no influencing.</a:t>
            </a:r>
          </a:p>
          <a:p>
            <a:pPr marL="171450" indent="-171450">
              <a:buFontTx/>
              <a:buChar char="-"/>
            </a:pPr>
            <a:r>
              <a:rPr lang="en-US" baseline="0" dirty="0" smtClean="0"/>
              <a:t>2) Attempt to actually influencing the function of the organization will touch upon the real, the material interest of officials. It is no longer just things on paper, and thus there will be much greater resistance.</a:t>
            </a:r>
            <a:endParaRPr lang="en-US" dirty="0"/>
          </a:p>
        </p:txBody>
      </p:sp>
      <p:sp>
        <p:nvSpPr>
          <p:cNvPr id="4" name="Slide Number Placeholder 3"/>
          <p:cNvSpPr>
            <a:spLocks noGrp="1"/>
          </p:cNvSpPr>
          <p:nvPr>
            <p:ph type="sldNum" sz="quarter" idx="10"/>
          </p:nvPr>
        </p:nvSpPr>
        <p:spPr/>
        <p:txBody>
          <a:bodyPr/>
          <a:lstStyle/>
          <a:p>
            <a:fld id="{87BF4FD5-804A-43A6-B3ED-ED29C13E7B94}" type="slidenum">
              <a:rPr lang="en-US" smtClean="0"/>
              <a:t>31</a:t>
            </a:fld>
            <a:endParaRPr lang="en-US"/>
          </a:p>
        </p:txBody>
      </p:sp>
    </p:spTree>
    <p:extLst>
      <p:ext uri="{BB962C8B-B14F-4D97-AF65-F5344CB8AC3E}">
        <p14:creationId xmlns:p14="http://schemas.microsoft.com/office/powerpoint/2010/main" val="1679764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To be fair, these</a:t>
            </a:r>
            <a:r>
              <a:rPr lang="en-US" baseline="0" dirty="0" smtClean="0"/>
              <a:t> initiatives do consider political will</a:t>
            </a:r>
          </a:p>
          <a:p>
            <a:pPr marL="171450" indent="-171450">
              <a:buFontTx/>
              <a:buChar char="-"/>
            </a:pPr>
            <a:r>
              <a:rPr lang="en-US" baseline="0" dirty="0" smtClean="0"/>
              <a:t>But it takes existing political will as a given and do what’s possible</a:t>
            </a:r>
          </a:p>
          <a:p>
            <a:pPr marL="171450" indent="-171450">
              <a:buFontTx/>
              <a:buChar char="-"/>
            </a:pPr>
            <a:r>
              <a:rPr lang="en-US" baseline="0" dirty="0" smtClean="0"/>
              <a:t>It does not try to nurture political will, leaving the bottleneck intact</a:t>
            </a:r>
            <a:endParaRPr lang="en-US" dirty="0"/>
          </a:p>
        </p:txBody>
      </p:sp>
      <p:sp>
        <p:nvSpPr>
          <p:cNvPr id="4" name="Slide Number Placeholder 3"/>
          <p:cNvSpPr>
            <a:spLocks noGrp="1"/>
          </p:cNvSpPr>
          <p:nvPr>
            <p:ph type="sldNum" sz="quarter" idx="10"/>
          </p:nvPr>
        </p:nvSpPr>
        <p:spPr/>
        <p:txBody>
          <a:bodyPr/>
          <a:lstStyle/>
          <a:p>
            <a:fld id="{87BF4FD5-804A-43A6-B3ED-ED29C13E7B94}" type="slidenum">
              <a:rPr lang="en-US" smtClean="0"/>
              <a:t>32</a:t>
            </a:fld>
            <a:endParaRPr lang="en-US"/>
          </a:p>
        </p:txBody>
      </p:sp>
    </p:spTree>
    <p:extLst>
      <p:ext uri="{BB962C8B-B14F-4D97-AF65-F5344CB8AC3E}">
        <p14:creationId xmlns:p14="http://schemas.microsoft.com/office/powerpoint/2010/main" val="4155171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Providing information and the institution of participation alone is not sufficient.</a:t>
            </a:r>
            <a:r>
              <a:rPr lang="en-US" baseline="0" dirty="0" smtClean="0"/>
              <a:t> (mobilization actually succeeded, many people attend meetings to discuss the local educational system / volunteer to teach)</a:t>
            </a:r>
            <a:endParaRPr lang="en-US" dirty="0"/>
          </a:p>
        </p:txBody>
      </p:sp>
      <p:sp>
        <p:nvSpPr>
          <p:cNvPr id="4" name="Slide Number Placeholder 3"/>
          <p:cNvSpPr>
            <a:spLocks noGrp="1"/>
          </p:cNvSpPr>
          <p:nvPr>
            <p:ph type="sldNum" sz="quarter" idx="10"/>
          </p:nvPr>
        </p:nvSpPr>
        <p:spPr/>
        <p:txBody>
          <a:bodyPr/>
          <a:lstStyle/>
          <a:p>
            <a:fld id="{87BF4FD5-804A-43A6-B3ED-ED29C13E7B94}" type="slidenum">
              <a:rPr lang="en-US" smtClean="0"/>
              <a:t>41</a:t>
            </a:fld>
            <a:endParaRPr lang="en-US"/>
          </a:p>
        </p:txBody>
      </p:sp>
    </p:spTree>
    <p:extLst>
      <p:ext uri="{BB962C8B-B14F-4D97-AF65-F5344CB8AC3E}">
        <p14:creationId xmlns:p14="http://schemas.microsoft.com/office/powerpoint/2010/main" val="18129862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Providing information and the institution of participation alone is not sufficient.</a:t>
            </a:r>
            <a:r>
              <a:rPr lang="en-US" baseline="0" dirty="0" smtClean="0"/>
              <a:t> (mobilization actually succeeded, many people attend meetings to discuss the local educational system / volunteer to teach)</a:t>
            </a:r>
            <a:endParaRPr lang="en-US" dirty="0"/>
          </a:p>
        </p:txBody>
      </p:sp>
      <p:sp>
        <p:nvSpPr>
          <p:cNvPr id="4" name="Slide Number Placeholder 3"/>
          <p:cNvSpPr>
            <a:spLocks noGrp="1"/>
          </p:cNvSpPr>
          <p:nvPr>
            <p:ph type="sldNum" sz="quarter" idx="10"/>
          </p:nvPr>
        </p:nvSpPr>
        <p:spPr/>
        <p:txBody>
          <a:bodyPr/>
          <a:lstStyle/>
          <a:p>
            <a:fld id="{87BF4FD5-804A-43A6-B3ED-ED29C13E7B94}" type="slidenum">
              <a:rPr lang="en-US" smtClean="0"/>
              <a:t>42</a:t>
            </a:fld>
            <a:endParaRPr lang="en-US"/>
          </a:p>
        </p:txBody>
      </p:sp>
    </p:spTree>
    <p:extLst>
      <p:ext uri="{BB962C8B-B14F-4D97-AF65-F5344CB8AC3E}">
        <p14:creationId xmlns:p14="http://schemas.microsoft.com/office/powerpoint/2010/main" val="1812986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Example: Let’s say that we collect data on the expenditure</a:t>
            </a:r>
            <a:r>
              <a:rPr lang="en-US" baseline="0" dirty="0" smtClean="0"/>
              <a:t> on standard medical equipment. We find that hospital A routinely spends 20% more than market price, hospital B spends about the same, and hospital C manages to spend less.</a:t>
            </a:r>
            <a:endParaRPr lang="en-US" dirty="0" smtClean="0"/>
          </a:p>
        </p:txBody>
      </p:sp>
      <p:sp>
        <p:nvSpPr>
          <p:cNvPr id="4" name="Slide Number Placeholder 3"/>
          <p:cNvSpPr>
            <a:spLocks noGrp="1"/>
          </p:cNvSpPr>
          <p:nvPr>
            <p:ph type="sldNum" sz="quarter" idx="10"/>
          </p:nvPr>
        </p:nvSpPr>
        <p:spPr/>
        <p:txBody>
          <a:bodyPr/>
          <a:lstStyle/>
          <a:p>
            <a:fld id="{87BF4FD5-804A-43A6-B3ED-ED29C13E7B94}" type="slidenum">
              <a:rPr lang="en-US" smtClean="0"/>
              <a:t>49</a:t>
            </a:fld>
            <a:endParaRPr lang="en-US"/>
          </a:p>
        </p:txBody>
      </p:sp>
    </p:spTree>
    <p:extLst>
      <p:ext uri="{BB962C8B-B14F-4D97-AF65-F5344CB8AC3E}">
        <p14:creationId xmlns:p14="http://schemas.microsoft.com/office/powerpoint/2010/main" val="2773535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We may do the same data</a:t>
            </a:r>
            <a:r>
              <a:rPr lang="en-US" baseline="0" dirty="0" smtClean="0"/>
              <a:t> collection on other dimensions of performance. We then widely publish the result, visibly commend high performance units, and repeat the exercise annually. As the results accumulate over years, we can focus more on comparing a unit with its past performance rather than with its peers.</a:t>
            </a:r>
            <a:endParaRPr lang="en-US" dirty="0"/>
          </a:p>
        </p:txBody>
      </p:sp>
      <p:sp>
        <p:nvSpPr>
          <p:cNvPr id="4" name="Slide Number Placeholder 3"/>
          <p:cNvSpPr>
            <a:spLocks noGrp="1"/>
          </p:cNvSpPr>
          <p:nvPr>
            <p:ph type="sldNum" sz="quarter" idx="10"/>
          </p:nvPr>
        </p:nvSpPr>
        <p:spPr/>
        <p:txBody>
          <a:bodyPr/>
          <a:lstStyle/>
          <a:p>
            <a:fld id="{87BF4FD5-804A-43A6-B3ED-ED29C13E7B94}" type="slidenum">
              <a:rPr lang="en-US" smtClean="0"/>
              <a:t>50</a:t>
            </a:fld>
            <a:endParaRPr lang="en-US"/>
          </a:p>
        </p:txBody>
      </p:sp>
    </p:spTree>
    <p:extLst>
      <p:ext uri="{BB962C8B-B14F-4D97-AF65-F5344CB8AC3E}">
        <p14:creationId xmlns:p14="http://schemas.microsoft.com/office/powerpoint/2010/main" val="12458543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That</a:t>
            </a:r>
            <a:r>
              <a:rPr lang="en-US" baseline="0" dirty="0" smtClean="0"/>
              <a:t> kind of diagnostics has value in and of itself, because it points to bottlenecks of governance, shows us where attention is needed most.</a:t>
            </a:r>
          </a:p>
          <a:p>
            <a:pPr marL="171450" indent="-171450">
              <a:buFontTx/>
              <a:buChar char="-"/>
            </a:pPr>
            <a:r>
              <a:rPr lang="en-US" baseline="0" dirty="0" smtClean="0"/>
              <a:t>But furthermore, back to our concern with political will, this strategy can also arouse the public interest</a:t>
            </a:r>
            <a:endParaRPr lang="en-US" dirty="0"/>
          </a:p>
        </p:txBody>
      </p:sp>
      <p:sp>
        <p:nvSpPr>
          <p:cNvPr id="4" name="Slide Number Placeholder 3"/>
          <p:cNvSpPr>
            <a:spLocks noGrp="1"/>
          </p:cNvSpPr>
          <p:nvPr>
            <p:ph type="sldNum" sz="quarter" idx="10"/>
          </p:nvPr>
        </p:nvSpPr>
        <p:spPr/>
        <p:txBody>
          <a:bodyPr/>
          <a:lstStyle/>
          <a:p>
            <a:fld id="{87BF4FD5-804A-43A6-B3ED-ED29C13E7B94}" type="slidenum">
              <a:rPr lang="en-US" smtClean="0"/>
              <a:t>51</a:t>
            </a:fld>
            <a:endParaRPr lang="en-US"/>
          </a:p>
        </p:txBody>
      </p:sp>
    </p:spTree>
    <p:extLst>
      <p:ext uri="{BB962C8B-B14F-4D97-AF65-F5344CB8AC3E}">
        <p14:creationId xmlns:p14="http://schemas.microsoft.com/office/powerpoint/2010/main" val="2699111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perfect anti-corruption law, which criminalizes</a:t>
            </a:r>
            <a:r>
              <a:rPr lang="en-US" baseline="0" dirty="0" smtClean="0"/>
              <a:t> </a:t>
            </a:r>
            <a:r>
              <a:rPr lang="en-US" dirty="0" smtClean="0"/>
              <a:t>bribery, extortion, and misuse of public assets</a:t>
            </a:r>
          </a:p>
          <a:p>
            <a:pPr marL="171450" indent="-171450">
              <a:buFontTx/>
              <a:buChar char="-"/>
            </a:pPr>
            <a:r>
              <a:rPr lang="en-US" dirty="0" smtClean="0"/>
              <a:t>a host</a:t>
            </a:r>
            <a:r>
              <a:rPr lang="en-US" baseline="0" dirty="0" smtClean="0"/>
              <a:t> </a:t>
            </a:r>
            <a:r>
              <a:rPr lang="en-US" dirty="0" smtClean="0"/>
              <a:t>of supporting institutions, including a national ombudsman protected by law against political</a:t>
            </a:r>
            <a:r>
              <a:rPr lang="en-US" baseline="0" dirty="0" smtClean="0"/>
              <a:t> </a:t>
            </a:r>
            <a:r>
              <a:rPr lang="en-US" dirty="0" smtClean="0"/>
              <a:t>interference</a:t>
            </a:r>
          </a:p>
          <a:p>
            <a:pPr marL="171450" indent="-171450">
              <a:buFontTx/>
              <a:buChar char="-"/>
            </a:pPr>
            <a:r>
              <a:rPr lang="en-US" dirty="0" smtClean="0"/>
              <a:t>an independent agency with the legal mandate to</a:t>
            </a:r>
            <a:r>
              <a:rPr lang="en-US" baseline="0" dirty="0" smtClean="0"/>
              <a:t> </a:t>
            </a:r>
            <a:r>
              <a:rPr lang="en-US" dirty="0" smtClean="0"/>
              <a:t>address corruption, whose leader can only be removed by the head of a democratically elected</a:t>
            </a:r>
            <a:r>
              <a:rPr lang="en-US" baseline="0" dirty="0" smtClean="0"/>
              <a:t> </a:t>
            </a:r>
            <a:r>
              <a:rPr lang="en-US" dirty="0" smtClean="0"/>
              <a:t>government based on an inquiry by the Supreme Court</a:t>
            </a:r>
            <a:endParaRPr lang="en-US" dirty="0"/>
          </a:p>
        </p:txBody>
      </p:sp>
      <p:sp>
        <p:nvSpPr>
          <p:cNvPr id="4" name="Slide Number Placeholder 3"/>
          <p:cNvSpPr>
            <a:spLocks noGrp="1"/>
          </p:cNvSpPr>
          <p:nvPr>
            <p:ph type="sldNum" sz="quarter" idx="10"/>
          </p:nvPr>
        </p:nvSpPr>
        <p:spPr/>
        <p:txBody>
          <a:bodyPr/>
          <a:lstStyle/>
          <a:p>
            <a:fld id="{87BF4FD5-804A-43A6-B3ED-ED29C13E7B94}" type="slidenum">
              <a:rPr lang="en-US" smtClean="0"/>
              <a:t>5</a:t>
            </a:fld>
            <a:endParaRPr lang="en-US"/>
          </a:p>
        </p:txBody>
      </p:sp>
    </p:spTree>
    <p:extLst>
      <p:ext uri="{BB962C8B-B14F-4D97-AF65-F5344CB8AC3E}">
        <p14:creationId xmlns:p14="http://schemas.microsoft.com/office/powerpoint/2010/main" val="588884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BF4FD5-804A-43A6-B3ED-ED29C13E7B94}" type="slidenum">
              <a:rPr lang="en-US" smtClean="0"/>
              <a:t>6</a:t>
            </a:fld>
            <a:endParaRPr lang="en-US"/>
          </a:p>
        </p:txBody>
      </p:sp>
    </p:spTree>
    <p:extLst>
      <p:ext uri="{BB962C8B-B14F-4D97-AF65-F5344CB8AC3E}">
        <p14:creationId xmlns:p14="http://schemas.microsoft.com/office/powerpoint/2010/main" val="39762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All countries have a legal framework comparable to that of OECD countries</a:t>
            </a:r>
          </a:p>
          <a:p>
            <a:pPr marL="171450" indent="-171450">
              <a:buFontTx/>
              <a:buChar char="-"/>
            </a:pPr>
            <a:r>
              <a:rPr lang="en-US" dirty="0" smtClean="0"/>
              <a:t>However, implementation is universally</a:t>
            </a:r>
            <a:r>
              <a:rPr lang="en-US" baseline="0" dirty="0" smtClean="0"/>
              <a:t> worse in ADB member countries, with the exception of Indonesia being a moderate success</a:t>
            </a:r>
          </a:p>
          <a:p>
            <a:pPr marL="171450" indent="-171450">
              <a:buFontTx/>
              <a:buChar char="-"/>
            </a:pPr>
            <a:r>
              <a:rPr lang="en-US" baseline="0" dirty="0" smtClean="0"/>
              <a:t>KEY: our effort does pay off – look at the red bars – the corruption persists, and the problem is in the blue bars. </a:t>
            </a:r>
            <a:endParaRPr lang="en-US" dirty="0"/>
          </a:p>
        </p:txBody>
      </p:sp>
      <p:sp>
        <p:nvSpPr>
          <p:cNvPr id="4" name="Slide Number Placeholder 3"/>
          <p:cNvSpPr>
            <a:spLocks noGrp="1"/>
          </p:cNvSpPr>
          <p:nvPr>
            <p:ph type="sldNum" sz="quarter" idx="10"/>
          </p:nvPr>
        </p:nvSpPr>
        <p:spPr/>
        <p:txBody>
          <a:bodyPr/>
          <a:lstStyle/>
          <a:p>
            <a:fld id="{87BF4FD5-804A-43A6-B3ED-ED29C13E7B94}" type="slidenum">
              <a:rPr lang="en-US" smtClean="0"/>
              <a:t>7</a:t>
            </a:fld>
            <a:endParaRPr lang="en-US"/>
          </a:p>
        </p:txBody>
      </p:sp>
    </p:spTree>
    <p:extLst>
      <p:ext uri="{BB962C8B-B14F-4D97-AF65-F5344CB8AC3E}">
        <p14:creationId xmlns:p14="http://schemas.microsoft.com/office/powerpoint/2010/main" val="923211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Lacking</a:t>
            </a:r>
            <a:r>
              <a:rPr lang="en-US" baseline="0" dirty="0" smtClean="0"/>
              <a:t> political will is the foremost reasons of implementation gap</a:t>
            </a:r>
          </a:p>
          <a:p>
            <a:r>
              <a:rPr lang="en-US" baseline="0" dirty="0" smtClean="0"/>
              <a:t>Resource may be an issue, but it’s often the allocation, the dedication of resource that is the problem, not the overall resource available (ADB’s loan are small compared to countries’ resources anyway)</a:t>
            </a:r>
          </a:p>
          <a:p>
            <a:endParaRPr lang="en-US" baseline="0" dirty="0" smtClean="0"/>
          </a:p>
        </p:txBody>
      </p:sp>
      <p:sp>
        <p:nvSpPr>
          <p:cNvPr id="4" name="Slide Number Placeholder 3"/>
          <p:cNvSpPr>
            <a:spLocks noGrp="1"/>
          </p:cNvSpPr>
          <p:nvPr>
            <p:ph type="sldNum" sz="quarter" idx="10"/>
          </p:nvPr>
        </p:nvSpPr>
        <p:spPr/>
        <p:txBody>
          <a:bodyPr/>
          <a:lstStyle/>
          <a:p>
            <a:fld id="{87BF4FD5-804A-43A6-B3ED-ED29C13E7B94}" type="slidenum">
              <a:rPr lang="en-US" smtClean="0"/>
              <a:t>8</a:t>
            </a:fld>
            <a:endParaRPr lang="en-US"/>
          </a:p>
        </p:txBody>
      </p:sp>
    </p:spTree>
    <p:extLst>
      <p:ext uri="{BB962C8B-B14F-4D97-AF65-F5344CB8AC3E}">
        <p14:creationId xmlns:p14="http://schemas.microsoft.com/office/powerpoint/2010/main" val="3621096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Lacking</a:t>
            </a:r>
            <a:r>
              <a:rPr lang="en-US" baseline="0" dirty="0" smtClean="0"/>
              <a:t> political will is the foremost reasons of implementation gap</a:t>
            </a:r>
          </a:p>
          <a:p>
            <a:r>
              <a:rPr lang="en-US" baseline="0" dirty="0" smtClean="0"/>
              <a:t>Resource may be an issue, but it’s often the allocation, the dedication of resource that is the problem, not the overall resource available (ADB’s loan are small compared to countries’ resources anyway)</a:t>
            </a:r>
          </a:p>
          <a:p>
            <a:endParaRPr lang="en-US" baseline="0" dirty="0" smtClean="0"/>
          </a:p>
        </p:txBody>
      </p:sp>
      <p:sp>
        <p:nvSpPr>
          <p:cNvPr id="4" name="Slide Number Placeholder 3"/>
          <p:cNvSpPr>
            <a:spLocks noGrp="1"/>
          </p:cNvSpPr>
          <p:nvPr>
            <p:ph type="sldNum" sz="quarter" idx="10"/>
          </p:nvPr>
        </p:nvSpPr>
        <p:spPr/>
        <p:txBody>
          <a:bodyPr/>
          <a:lstStyle/>
          <a:p>
            <a:fld id="{87BF4FD5-804A-43A6-B3ED-ED29C13E7B94}" type="slidenum">
              <a:rPr lang="en-US" smtClean="0"/>
              <a:t>9</a:t>
            </a:fld>
            <a:endParaRPr lang="en-US"/>
          </a:p>
        </p:txBody>
      </p:sp>
    </p:spTree>
    <p:extLst>
      <p:ext uri="{BB962C8B-B14F-4D97-AF65-F5344CB8AC3E}">
        <p14:creationId xmlns:p14="http://schemas.microsoft.com/office/powerpoint/2010/main" val="3621096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Our effort</a:t>
            </a:r>
            <a:r>
              <a:rPr lang="en-US" baseline="0" dirty="0" smtClean="0"/>
              <a:t> did pay off. Laws did get passed. Modern bureaucratic processes and institutions did get created. So we are successful, but only in the sense that improved laws but not improved lives is a success, and that development after hundreds of years is good enough.</a:t>
            </a:r>
            <a:endParaRPr lang="en-US" dirty="0" smtClean="0"/>
          </a:p>
          <a:p>
            <a:endParaRPr lang="en-US" dirty="0"/>
          </a:p>
        </p:txBody>
      </p:sp>
      <p:sp>
        <p:nvSpPr>
          <p:cNvPr id="4" name="Slide Number Placeholder 3"/>
          <p:cNvSpPr>
            <a:spLocks noGrp="1"/>
          </p:cNvSpPr>
          <p:nvPr>
            <p:ph type="sldNum" sz="quarter" idx="10"/>
          </p:nvPr>
        </p:nvSpPr>
        <p:spPr/>
        <p:txBody>
          <a:bodyPr/>
          <a:lstStyle/>
          <a:p>
            <a:fld id="{87BF4FD5-804A-43A6-B3ED-ED29C13E7B94}" type="slidenum">
              <a:rPr lang="en-US" smtClean="0"/>
              <a:t>26</a:t>
            </a:fld>
            <a:endParaRPr lang="en-US"/>
          </a:p>
        </p:txBody>
      </p:sp>
    </p:spTree>
    <p:extLst>
      <p:ext uri="{BB962C8B-B14F-4D97-AF65-F5344CB8AC3E}">
        <p14:creationId xmlns:p14="http://schemas.microsoft.com/office/powerpoint/2010/main" val="4242541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as committed organization and passionate professionals, of course that’s not good enough for us. At this point, we are burning with the question “Why?”</a:t>
            </a:r>
            <a:endParaRPr lang="en-US" dirty="0"/>
          </a:p>
        </p:txBody>
      </p:sp>
      <p:sp>
        <p:nvSpPr>
          <p:cNvPr id="4" name="Slide Number Placeholder 3"/>
          <p:cNvSpPr>
            <a:spLocks noGrp="1"/>
          </p:cNvSpPr>
          <p:nvPr>
            <p:ph type="sldNum" sz="quarter" idx="10"/>
          </p:nvPr>
        </p:nvSpPr>
        <p:spPr/>
        <p:txBody>
          <a:bodyPr/>
          <a:lstStyle/>
          <a:p>
            <a:fld id="{87BF4FD5-804A-43A6-B3ED-ED29C13E7B94}" type="slidenum">
              <a:rPr lang="en-US" smtClean="0"/>
              <a:t>27</a:t>
            </a:fld>
            <a:endParaRPr lang="en-US"/>
          </a:p>
        </p:txBody>
      </p:sp>
    </p:spTree>
    <p:extLst>
      <p:ext uri="{BB962C8B-B14F-4D97-AF65-F5344CB8AC3E}">
        <p14:creationId xmlns:p14="http://schemas.microsoft.com/office/powerpoint/2010/main" val="4242541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The short answer, as hinted above, is lacking political will</a:t>
            </a:r>
          </a:p>
          <a:p>
            <a:pPr marL="171450" indent="-171450">
              <a:buFontTx/>
              <a:buChar char="-"/>
            </a:pPr>
            <a:r>
              <a:rPr lang="en-US" baseline="0" dirty="0" smtClean="0"/>
              <a:t>I will provide a more satisfying answer of why political will is important for anti-corruption, and why our current thinking is underprepared to deal with this problem</a:t>
            </a:r>
            <a:endParaRPr lang="en-US" dirty="0"/>
          </a:p>
        </p:txBody>
      </p:sp>
      <p:sp>
        <p:nvSpPr>
          <p:cNvPr id="4" name="Slide Number Placeholder 3"/>
          <p:cNvSpPr>
            <a:spLocks noGrp="1"/>
          </p:cNvSpPr>
          <p:nvPr>
            <p:ph type="sldNum" sz="quarter" idx="10"/>
          </p:nvPr>
        </p:nvSpPr>
        <p:spPr/>
        <p:txBody>
          <a:bodyPr/>
          <a:lstStyle/>
          <a:p>
            <a:fld id="{87BF4FD5-804A-43A6-B3ED-ED29C13E7B94}" type="slidenum">
              <a:rPr lang="en-US" smtClean="0"/>
              <a:t>28</a:t>
            </a:fld>
            <a:endParaRPr lang="en-US"/>
          </a:p>
        </p:txBody>
      </p:sp>
    </p:spTree>
    <p:extLst>
      <p:ext uri="{BB962C8B-B14F-4D97-AF65-F5344CB8AC3E}">
        <p14:creationId xmlns:p14="http://schemas.microsoft.com/office/powerpoint/2010/main" val="14822440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ECC194B-6D37-4082-ACAB-07FA7DC9B0C6}" type="datetimeFigureOut">
              <a:rPr lang="en-US" smtClean="0"/>
              <a:t>7/16/2013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361AD-F498-4B39-B39E-71AF7E47952B}" type="slidenum">
              <a:rPr lang="en-US" smtClean="0"/>
              <a:t>‹#›</a:t>
            </a:fld>
            <a:endParaRPr lang="en-US"/>
          </a:p>
        </p:txBody>
      </p:sp>
    </p:spTree>
    <p:extLst>
      <p:ext uri="{BB962C8B-B14F-4D97-AF65-F5344CB8AC3E}">
        <p14:creationId xmlns:p14="http://schemas.microsoft.com/office/powerpoint/2010/main" val="3376006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CC194B-6D37-4082-ACAB-07FA7DC9B0C6}" type="datetimeFigureOut">
              <a:rPr lang="en-US" smtClean="0"/>
              <a:t>7/16/2013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361AD-F498-4B39-B39E-71AF7E47952B}" type="slidenum">
              <a:rPr lang="en-US" smtClean="0"/>
              <a:t>‹#›</a:t>
            </a:fld>
            <a:endParaRPr lang="en-US"/>
          </a:p>
        </p:txBody>
      </p:sp>
    </p:spTree>
    <p:extLst>
      <p:ext uri="{BB962C8B-B14F-4D97-AF65-F5344CB8AC3E}">
        <p14:creationId xmlns:p14="http://schemas.microsoft.com/office/powerpoint/2010/main" val="2888769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CC194B-6D37-4082-ACAB-07FA7DC9B0C6}" type="datetimeFigureOut">
              <a:rPr lang="en-US" smtClean="0"/>
              <a:t>7/16/2013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361AD-F498-4B39-B39E-71AF7E47952B}" type="slidenum">
              <a:rPr lang="en-US" smtClean="0"/>
              <a:t>‹#›</a:t>
            </a:fld>
            <a:endParaRPr lang="en-US"/>
          </a:p>
        </p:txBody>
      </p:sp>
    </p:spTree>
    <p:extLst>
      <p:ext uri="{BB962C8B-B14F-4D97-AF65-F5344CB8AC3E}">
        <p14:creationId xmlns:p14="http://schemas.microsoft.com/office/powerpoint/2010/main" val="32353137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ECC194B-6D37-4082-ACAB-07FA7DC9B0C6}" type="datetimeFigureOut">
              <a:rPr lang="en-US" smtClean="0">
                <a:solidFill>
                  <a:prstClr val="black">
                    <a:tint val="75000"/>
                  </a:prstClr>
                </a:solidFill>
              </a:rPr>
              <a:pPr/>
              <a:t>7/16/2013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897467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CC194B-6D37-4082-ACAB-07FA7DC9B0C6}" type="datetimeFigureOut">
              <a:rPr lang="en-US" smtClean="0">
                <a:solidFill>
                  <a:prstClr val="black">
                    <a:tint val="75000"/>
                  </a:prstClr>
                </a:solidFill>
              </a:rPr>
              <a:pPr/>
              <a:t>7/16/2013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861323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ECC194B-6D37-4082-ACAB-07FA7DC9B0C6}" type="datetimeFigureOut">
              <a:rPr lang="en-US" smtClean="0">
                <a:solidFill>
                  <a:prstClr val="black">
                    <a:tint val="75000"/>
                  </a:prstClr>
                </a:solidFill>
              </a:rPr>
              <a:pPr/>
              <a:t>7/16/2013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991748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ECC194B-6D37-4082-ACAB-07FA7DC9B0C6}" type="datetimeFigureOut">
              <a:rPr lang="en-US" smtClean="0">
                <a:solidFill>
                  <a:prstClr val="black">
                    <a:tint val="75000"/>
                  </a:prstClr>
                </a:solidFill>
              </a:rPr>
              <a:pPr/>
              <a:t>7/16/2013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664847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ECC194B-6D37-4082-ACAB-07FA7DC9B0C6}" type="datetimeFigureOut">
              <a:rPr lang="en-US" smtClean="0">
                <a:solidFill>
                  <a:prstClr val="black">
                    <a:tint val="75000"/>
                  </a:prstClr>
                </a:solidFill>
              </a:rPr>
              <a:pPr/>
              <a:t>7/16/2013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249515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ECC194B-6D37-4082-ACAB-07FA7DC9B0C6}" type="datetimeFigureOut">
              <a:rPr lang="en-US" smtClean="0">
                <a:solidFill>
                  <a:prstClr val="black">
                    <a:tint val="75000"/>
                  </a:prstClr>
                </a:solidFill>
              </a:rPr>
              <a:pPr/>
              <a:t>7/16/2013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01344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CC194B-6D37-4082-ACAB-07FA7DC9B0C6}" type="datetimeFigureOut">
              <a:rPr lang="en-US" smtClean="0">
                <a:solidFill>
                  <a:prstClr val="black">
                    <a:tint val="75000"/>
                  </a:prstClr>
                </a:solidFill>
              </a:rPr>
              <a:pPr/>
              <a:t>7/16/2013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76523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CC194B-6D37-4082-ACAB-07FA7DC9B0C6}" type="datetimeFigureOut">
              <a:rPr lang="en-US" smtClean="0">
                <a:solidFill>
                  <a:prstClr val="black">
                    <a:tint val="75000"/>
                  </a:prstClr>
                </a:solidFill>
              </a:rPr>
              <a:pPr/>
              <a:t>7/16/2013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11160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CC194B-6D37-4082-ACAB-07FA7DC9B0C6}" type="datetimeFigureOut">
              <a:rPr lang="en-US" smtClean="0"/>
              <a:t>7/16/2013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361AD-F498-4B39-B39E-71AF7E47952B}" type="slidenum">
              <a:rPr lang="en-US" smtClean="0"/>
              <a:t>‹#›</a:t>
            </a:fld>
            <a:endParaRPr lang="en-US"/>
          </a:p>
        </p:txBody>
      </p:sp>
    </p:spTree>
    <p:extLst>
      <p:ext uri="{BB962C8B-B14F-4D97-AF65-F5344CB8AC3E}">
        <p14:creationId xmlns:p14="http://schemas.microsoft.com/office/powerpoint/2010/main" val="27125771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CC194B-6D37-4082-ACAB-07FA7DC9B0C6}" type="datetimeFigureOut">
              <a:rPr lang="en-US" smtClean="0">
                <a:solidFill>
                  <a:prstClr val="black">
                    <a:tint val="75000"/>
                  </a:prstClr>
                </a:solidFill>
              </a:rPr>
              <a:pPr/>
              <a:t>7/16/2013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08773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CC194B-6D37-4082-ACAB-07FA7DC9B0C6}" type="datetimeFigureOut">
              <a:rPr lang="en-US" smtClean="0">
                <a:solidFill>
                  <a:prstClr val="black">
                    <a:tint val="75000"/>
                  </a:prstClr>
                </a:solidFill>
              </a:rPr>
              <a:pPr/>
              <a:t>7/16/2013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358353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CC194B-6D37-4082-ACAB-07FA7DC9B0C6}" type="datetimeFigureOut">
              <a:rPr lang="en-US" smtClean="0">
                <a:solidFill>
                  <a:prstClr val="black">
                    <a:tint val="75000"/>
                  </a:prstClr>
                </a:solidFill>
              </a:rPr>
              <a:pPr/>
              <a:t>7/16/2013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024591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ECC194B-6D37-4082-ACAB-07FA7DC9B0C6}" type="datetimeFigureOut">
              <a:rPr lang="en-US" smtClean="0">
                <a:solidFill>
                  <a:prstClr val="black">
                    <a:tint val="75000"/>
                  </a:prstClr>
                </a:solidFill>
              </a:rPr>
              <a:pPr/>
              <a:t>7/16/2013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101777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CC194B-6D37-4082-ACAB-07FA7DC9B0C6}" type="datetimeFigureOut">
              <a:rPr lang="en-US" smtClean="0">
                <a:solidFill>
                  <a:prstClr val="black">
                    <a:tint val="75000"/>
                  </a:prstClr>
                </a:solidFill>
              </a:rPr>
              <a:pPr/>
              <a:t>7/16/2013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100902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ECC194B-6D37-4082-ACAB-07FA7DC9B0C6}" type="datetimeFigureOut">
              <a:rPr lang="en-US" smtClean="0">
                <a:solidFill>
                  <a:prstClr val="black">
                    <a:tint val="75000"/>
                  </a:prstClr>
                </a:solidFill>
              </a:rPr>
              <a:pPr/>
              <a:t>7/16/2013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384568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ECC194B-6D37-4082-ACAB-07FA7DC9B0C6}" type="datetimeFigureOut">
              <a:rPr lang="en-US" smtClean="0">
                <a:solidFill>
                  <a:prstClr val="black">
                    <a:tint val="75000"/>
                  </a:prstClr>
                </a:solidFill>
              </a:rPr>
              <a:pPr/>
              <a:t>7/16/2013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211164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ECC194B-6D37-4082-ACAB-07FA7DC9B0C6}" type="datetimeFigureOut">
              <a:rPr lang="en-US" smtClean="0">
                <a:solidFill>
                  <a:prstClr val="black">
                    <a:tint val="75000"/>
                  </a:prstClr>
                </a:solidFill>
              </a:rPr>
              <a:pPr/>
              <a:t>7/16/2013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793936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ECC194B-6D37-4082-ACAB-07FA7DC9B0C6}" type="datetimeFigureOut">
              <a:rPr lang="en-US" smtClean="0">
                <a:solidFill>
                  <a:prstClr val="black">
                    <a:tint val="75000"/>
                  </a:prstClr>
                </a:solidFill>
              </a:rPr>
              <a:pPr/>
              <a:t>7/16/2013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942265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CC194B-6D37-4082-ACAB-07FA7DC9B0C6}" type="datetimeFigureOut">
              <a:rPr lang="en-US" smtClean="0">
                <a:solidFill>
                  <a:prstClr val="black">
                    <a:tint val="75000"/>
                  </a:prstClr>
                </a:solidFill>
              </a:rPr>
              <a:pPr/>
              <a:t>7/16/2013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2964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ECC194B-6D37-4082-ACAB-07FA7DC9B0C6}" type="datetimeFigureOut">
              <a:rPr lang="en-US" smtClean="0"/>
              <a:t>7/16/2013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361AD-F498-4B39-B39E-71AF7E47952B}" type="slidenum">
              <a:rPr lang="en-US" smtClean="0"/>
              <a:t>‹#›</a:t>
            </a:fld>
            <a:endParaRPr lang="en-US"/>
          </a:p>
        </p:txBody>
      </p:sp>
    </p:spTree>
    <p:extLst>
      <p:ext uri="{BB962C8B-B14F-4D97-AF65-F5344CB8AC3E}">
        <p14:creationId xmlns:p14="http://schemas.microsoft.com/office/powerpoint/2010/main" val="12450863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CC194B-6D37-4082-ACAB-07FA7DC9B0C6}" type="datetimeFigureOut">
              <a:rPr lang="en-US" smtClean="0">
                <a:solidFill>
                  <a:prstClr val="black">
                    <a:tint val="75000"/>
                  </a:prstClr>
                </a:solidFill>
              </a:rPr>
              <a:pPr/>
              <a:t>7/16/2013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84144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CC194B-6D37-4082-ACAB-07FA7DC9B0C6}" type="datetimeFigureOut">
              <a:rPr lang="en-US" smtClean="0">
                <a:solidFill>
                  <a:prstClr val="black">
                    <a:tint val="75000"/>
                  </a:prstClr>
                </a:solidFill>
              </a:rPr>
              <a:pPr/>
              <a:t>7/16/2013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072279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CC194B-6D37-4082-ACAB-07FA7DC9B0C6}" type="datetimeFigureOut">
              <a:rPr lang="en-US" smtClean="0">
                <a:solidFill>
                  <a:prstClr val="black">
                    <a:tint val="75000"/>
                  </a:prstClr>
                </a:solidFill>
              </a:rPr>
              <a:pPr/>
              <a:t>7/16/2013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039324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CC194B-6D37-4082-ACAB-07FA7DC9B0C6}" type="datetimeFigureOut">
              <a:rPr lang="en-US" smtClean="0">
                <a:solidFill>
                  <a:prstClr val="black">
                    <a:tint val="75000"/>
                  </a:prstClr>
                </a:solidFill>
              </a:rPr>
              <a:pPr/>
              <a:t>7/16/2013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519187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ECC194B-6D37-4082-ACAB-07FA7DC9B0C6}" type="datetimeFigureOut">
              <a:rPr lang="en-US" smtClean="0"/>
              <a:t>7/16/2013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C361AD-F498-4B39-B39E-71AF7E47952B}" type="slidenum">
              <a:rPr lang="en-US" smtClean="0"/>
              <a:t>‹#›</a:t>
            </a:fld>
            <a:endParaRPr lang="en-US"/>
          </a:p>
        </p:txBody>
      </p:sp>
    </p:spTree>
    <p:extLst>
      <p:ext uri="{BB962C8B-B14F-4D97-AF65-F5344CB8AC3E}">
        <p14:creationId xmlns:p14="http://schemas.microsoft.com/office/powerpoint/2010/main" val="3843529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ECC194B-6D37-4082-ACAB-07FA7DC9B0C6}" type="datetimeFigureOut">
              <a:rPr lang="en-US" smtClean="0"/>
              <a:t>7/16/2013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C361AD-F498-4B39-B39E-71AF7E47952B}" type="slidenum">
              <a:rPr lang="en-US" smtClean="0"/>
              <a:t>‹#›</a:t>
            </a:fld>
            <a:endParaRPr lang="en-US"/>
          </a:p>
        </p:txBody>
      </p:sp>
    </p:spTree>
    <p:extLst>
      <p:ext uri="{BB962C8B-B14F-4D97-AF65-F5344CB8AC3E}">
        <p14:creationId xmlns:p14="http://schemas.microsoft.com/office/powerpoint/2010/main" val="1865934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ECC194B-6D37-4082-ACAB-07FA7DC9B0C6}" type="datetimeFigureOut">
              <a:rPr lang="en-US" smtClean="0"/>
              <a:t>7/16/2013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C361AD-F498-4B39-B39E-71AF7E47952B}" type="slidenum">
              <a:rPr lang="en-US" smtClean="0"/>
              <a:t>‹#›</a:t>
            </a:fld>
            <a:endParaRPr lang="en-US"/>
          </a:p>
        </p:txBody>
      </p:sp>
    </p:spTree>
    <p:extLst>
      <p:ext uri="{BB962C8B-B14F-4D97-AF65-F5344CB8AC3E}">
        <p14:creationId xmlns:p14="http://schemas.microsoft.com/office/powerpoint/2010/main" val="1290499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CC194B-6D37-4082-ACAB-07FA7DC9B0C6}" type="datetimeFigureOut">
              <a:rPr lang="en-US" smtClean="0"/>
              <a:t>7/16/2013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C361AD-F498-4B39-B39E-71AF7E47952B}" type="slidenum">
              <a:rPr lang="en-US" smtClean="0"/>
              <a:t>‹#›</a:t>
            </a:fld>
            <a:endParaRPr lang="en-US"/>
          </a:p>
        </p:txBody>
      </p:sp>
    </p:spTree>
    <p:extLst>
      <p:ext uri="{BB962C8B-B14F-4D97-AF65-F5344CB8AC3E}">
        <p14:creationId xmlns:p14="http://schemas.microsoft.com/office/powerpoint/2010/main" val="2301724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CC194B-6D37-4082-ACAB-07FA7DC9B0C6}" type="datetimeFigureOut">
              <a:rPr lang="en-US" smtClean="0"/>
              <a:t>7/16/2013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C361AD-F498-4B39-B39E-71AF7E47952B}" type="slidenum">
              <a:rPr lang="en-US" smtClean="0"/>
              <a:t>‹#›</a:t>
            </a:fld>
            <a:endParaRPr lang="en-US"/>
          </a:p>
        </p:txBody>
      </p:sp>
    </p:spTree>
    <p:extLst>
      <p:ext uri="{BB962C8B-B14F-4D97-AF65-F5344CB8AC3E}">
        <p14:creationId xmlns:p14="http://schemas.microsoft.com/office/powerpoint/2010/main" val="3319463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CC194B-6D37-4082-ACAB-07FA7DC9B0C6}" type="datetimeFigureOut">
              <a:rPr lang="en-US" smtClean="0"/>
              <a:t>7/16/2013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C361AD-F498-4B39-B39E-71AF7E47952B}" type="slidenum">
              <a:rPr lang="en-US" smtClean="0"/>
              <a:t>‹#›</a:t>
            </a:fld>
            <a:endParaRPr lang="en-US"/>
          </a:p>
        </p:txBody>
      </p:sp>
    </p:spTree>
    <p:extLst>
      <p:ext uri="{BB962C8B-B14F-4D97-AF65-F5344CB8AC3E}">
        <p14:creationId xmlns:p14="http://schemas.microsoft.com/office/powerpoint/2010/main" val="4220066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CC194B-6D37-4082-ACAB-07FA7DC9B0C6}" type="datetimeFigureOut">
              <a:rPr lang="en-US" smtClean="0"/>
              <a:t>7/16/2013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C361AD-F498-4B39-B39E-71AF7E47952B}" type="slidenum">
              <a:rPr lang="en-US" smtClean="0"/>
              <a:t>‹#›</a:t>
            </a:fld>
            <a:endParaRPr lang="en-US"/>
          </a:p>
        </p:txBody>
      </p:sp>
    </p:spTree>
    <p:extLst>
      <p:ext uri="{BB962C8B-B14F-4D97-AF65-F5344CB8AC3E}">
        <p14:creationId xmlns:p14="http://schemas.microsoft.com/office/powerpoint/2010/main" val="9272469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CC194B-6D37-4082-ACAB-07FA7DC9B0C6}" type="datetimeFigureOut">
              <a:rPr lang="en-US" smtClean="0">
                <a:solidFill>
                  <a:prstClr val="black">
                    <a:tint val="75000"/>
                  </a:prstClr>
                </a:solidFill>
              </a:rPr>
              <a:pPr/>
              <a:t>7/16/2013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0529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CC194B-6D37-4082-ACAB-07FA7DC9B0C6}" type="datetimeFigureOut">
              <a:rPr lang="en-US" smtClean="0">
                <a:solidFill>
                  <a:prstClr val="black">
                    <a:tint val="75000"/>
                  </a:prstClr>
                </a:solidFill>
              </a:rPr>
              <a:pPr/>
              <a:t>7/16/2013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C361AD-F498-4B39-B39E-71AF7E4795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2592759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6.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6.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diagramLayout" Target="../diagrams/layout10.xml"/><Relationship Id="rId7" Type="http://schemas.openxmlformats.org/officeDocument/2006/relationships/diagramData" Target="../diagrams/data11.xml"/><Relationship Id="rId2" Type="http://schemas.openxmlformats.org/officeDocument/2006/relationships/diagramData" Target="../diagrams/data10.xml"/><Relationship Id="rId1" Type="http://schemas.openxmlformats.org/officeDocument/2006/relationships/slideLayout" Target="../slideLayouts/slideLayout6.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5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8229600" cy="5715000"/>
          </a:xfrm>
        </p:spPr>
        <p:txBody>
          <a:bodyPr>
            <a:normAutofit/>
          </a:bodyPr>
          <a:lstStyle/>
          <a:p>
            <a:r>
              <a:rPr lang="en-US" sz="3200" spc="-150" dirty="0" smtClean="0">
                <a:solidFill>
                  <a:schemeClr val="bg1">
                    <a:lumMod val="65000"/>
                  </a:schemeClr>
                </a:solidFill>
                <a:latin typeface="Arial" pitchFamily="34" charset="0"/>
                <a:cs typeface="Arial" pitchFamily="34" charset="0"/>
              </a:rPr>
              <a:t>Why Best Practice Doesn’t Work In Practice</a:t>
            </a:r>
            <a:r>
              <a:rPr lang="en-US" sz="3200" dirty="0" smtClean="0">
                <a:solidFill>
                  <a:schemeClr val="bg1">
                    <a:lumMod val="65000"/>
                  </a:schemeClr>
                </a:solidFill>
              </a:rPr>
              <a:t/>
            </a:r>
            <a:br>
              <a:rPr lang="en-US" sz="3200" dirty="0" smtClean="0">
                <a:solidFill>
                  <a:schemeClr val="bg1">
                    <a:lumMod val="65000"/>
                  </a:schemeClr>
                </a:solidFill>
              </a:rPr>
            </a:br>
            <a:r>
              <a:rPr lang="en-US" spc="-150" dirty="0" smtClean="0">
                <a:latin typeface="Arial" pitchFamily="34" charset="0"/>
                <a:cs typeface="Arial" pitchFamily="34" charset="0"/>
              </a:rPr>
              <a:t>The political challenge of anti-corruption</a:t>
            </a:r>
            <a:r>
              <a:rPr lang="en-US" b="1" dirty="0" smtClean="0"/>
              <a:t/>
            </a:r>
            <a:br>
              <a:rPr lang="en-US" b="1" dirty="0" smtClean="0"/>
            </a:br>
            <a:r>
              <a:rPr lang="en-US" b="1" dirty="0" smtClean="0"/>
              <a:t/>
            </a:r>
            <a:br>
              <a:rPr lang="en-US" b="1" dirty="0" smtClean="0"/>
            </a:br>
            <a:r>
              <a:rPr lang="en-US" dirty="0"/>
              <a:t/>
            </a:r>
            <a:br>
              <a:rPr lang="en-US" dirty="0"/>
            </a:br>
            <a:r>
              <a:rPr lang="en-US" dirty="0" err="1" smtClean="0">
                <a:latin typeface="Arial" pitchFamily="34" charset="0"/>
                <a:cs typeface="Arial" pitchFamily="34" charset="0"/>
              </a:rPr>
              <a:t>Anh</a:t>
            </a:r>
            <a:r>
              <a:rPr lang="en-US" dirty="0" smtClean="0">
                <a:latin typeface="Arial" pitchFamily="34" charset="0"/>
                <a:cs typeface="Arial" pitchFamily="34" charset="0"/>
              </a:rPr>
              <a:t> Le</a:t>
            </a:r>
            <a:r>
              <a:rPr lang="en-US" dirty="0" smtClean="0">
                <a:solidFill>
                  <a:schemeClr val="bg1">
                    <a:lumMod val="65000"/>
                  </a:schemeClr>
                </a:solidFill>
              </a:rPr>
              <a:t/>
            </a:r>
            <a:br>
              <a:rPr lang="en-US" dirty="0" smtClean="0">
                <a:solidFill>
                  <a:schemeClr val="bg1">
                    <a:lumMod val="65000"/>
                  </a:schemeClr>
                </a:solidFill>
              </a:rPr>
            </a:br>
            <a:r>
              <a:rPr lang="en-US" sz="3600" spc="-150" dirty="0" smtClean="0">
                <a:solidFill>
                  <a:schemeClr val="bg1">
                    <a:lumMod val="65000"/>
                  </a:schemeClr>
                </a:solidFill>
                <a:latin typeface="Arial" pitchFamily="34" charset="0"/>
                <a:cs typeface="Arial" pitchFamily="34" charset="0"/>
              </a:rPr>
              <a:t>IED Intern</a:t>
            </a:r>
            <a:endParaRPr lang="en-US" sz="3600" spc="-150"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val="12562527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Projects\corruption\graph\Rplot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266561" y="5572125"/>
            <a:ext cx="3591689" cy="369332"/>
          </a:xfrm>
          <a:prstGeom prst="rect">
            <a:avLst/>
          </a:prstGeom>
        </p:spPr>
        <p:txBody>
          <a:bodyPr wrap="none">
            <a:spAutoFit/>
          </a:bodyPr>
          <a:lstStyle/>
          <a:p>
            <a:r>
              <a:rPr lang="en-US" dirty="0" smtClean="0">
                <a:solidFill>
                  <a:schemeClr val="bg1">
                    <a:lumMod val="50000"/>
                  </a:schemeClr>
                </a:solidFill>
                <a:latin typeface="Arial" pitchFamily="34" charset="0"/>
                <a:cs typeface="Arial" pitchFamily="34" charset="0"/>
              </a:rPr>
              <a:t>Source: World Governance Index</a:t>
            </a:r>
            <a:endParaRPr lang="en-US"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40181080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D:\Projects\corruption\graph\Rplot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266561" y="5572125"/>
            <a:ext cx="3591689" cy="369332"/>
          </a:xfrm>
          <a:prstGeom prst="rect">
            <a:avLst/>
          </a:prstGeom>
        </p:spPr>
        <p:txBody>
          <a:bodyPr wrap="none">
            <a:spAutoFit/>
          </a:bodyPr>
          <a:lstStyle/>
          <a:p>
            <a:r>
              <a:rPr lang="en-US" dirty="0" smtClean="0">
                <a:solidFill>
                  <a:schemeClr val="bg1">
                    <a:lumMod val="50000"/>
                  </a:schemeClr>
                </a:solidFill>
                <a:latin typeface="Arial" pitchFamily="34" charset="0"/>
                <a:cs typeface="Arial" pitchFamily="34" charset="0"/>
              </a:rPr>
              <a:t>Source: World Governance Index</a:t>
            </a:r>
            <a:endParaRPr lang="en-US"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27834057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Projects\corruption\graph\Rplot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266561" y="5572125"/>
            <a:ext cx="3591689" cy="369332"/>
          </a:xfrm>
          <a:prstGeom prst="rect">
            <a:avLst/>
          </a:prstGeom>
        </p:spPr>
        <p:txBody>
          <a:bodyPr wrap="none">
            <a:spAutoFit/>
          </a:bodyPr>
          <a:lstStyle/>
          <a:p>
            <a:r>
              <a:rPr lang="en-US" dirty="0" smtClean="0">
                <a:solidFill>
                  <a:schemeClr val="bg1">
                    <a:lumMod val="50000"/>
                  </a:schemeClr>
                </a:solidFill>
                <a:latin typeface="Arial" pitchFamily="34" charset="0"/>
                <a:cs typeface="Arial" pitchFamily="34" charset="0"/>
              </a:rPr>
              <a:t>Source: World Governance Index</a:t>
            </a:r>
            <a:endParaRPr lang="en-US"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16992382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Projects\corruption\graph\Rplot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266561" y="5572125"/>
            <a:ext cx="3591689" cy="369332"/>
          </a:xfrm>
          <a:prstGeom prst="rect">
            <a:avLst/>
          </a:prstGeom>
        </p:spPr>
        <p:txBody>
          <a:bodyPr wrap="none">
            <a:spAutoFit/>
          </a:bodyPr>
          <a:lstStyle/>
          <a:p>
            <a:r>
              <a:rPr lang="en-US" dirty="0" smtClean="0">
                <a:solidFill>
                  <a:schemeClr val="bg1">
                    <a:lumMod val="50000"/>
                  </a:schemeClr>
                </a:solidFill>
                <a:latin typeface="Arial" pitchFamily="34" charset="0"/>
                <a:cs typeface="Arial" pitchFamily="34" charset="0"/>
              </a:rPr>
              <a:t>Source: World Governance Index</a:t>
            </a:r>
            <a:endParaRPr lang="en-US"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29632246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Projects\corruption\graph\Rplot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266561" y="5572125"/>
            <a:ext cx="3591689" cy="369332"/>
          </a:xfrm>
          <a:prstGeom prst="rect">
            <a:avLst/>
          </a:prstGeom>
        </p:spPr>
        <p:txBody>
          <a:bodyPr wrap="none">
            <a:spAutoFit/>
          </a:bodyPr>
          <a:lstStyle/>
          <a:p>
            <a:r>
              <a:rPr lang="en-US" dirty="0" smtClean="0">
                <a:solidFill>
                  <a:schemeClr val="bg1">
                    <a:lumMod val="50000"/>
                  </a:schemeClr>
                </a:solidFill>
                <a:latin typeface="Arial" pitchFamily="34" charset="0"/>
                <a:cs typeface="Arial" pitchFamily="34" charset="0"/>
              </a:rPr>
              <a:t>Source: World Governance Index</a:t>
            </a:r>
            <a:endParaRPr lang="en-US"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3402495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Projects\corruption\graph\Rplot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266561" y="5572125"/>
            <a:ext cx="3591689" cy="369332"/>
          </a:xfrm>
          <a:prstGeom prst="rect">
            <a:avLst/>
          </a:prstGeom>
        </p:spPr>
        <p:txBody>
          <a:bodyPr wrap="none">
            <a:spAutoFit/>
          </a:bodyPr>
          <a:lstStyle/>
          <a:p>
            <a:r>
              <a:rPr lang="en-US" dirty="0" smtClean="0">
                <a:solidFill>
                  <a:schemeClr val="bg1">
                    <a:lumMod val="50000"/>
                  </a:schemeClr>
                </a:solidFill>
                <a:latin typeface="Arial" pitchFamily="34" charset="0"/>
                <a:cs typeface="Arial" pitchFamily="34" charset="0"/>
              </a:rPr>
              <a:t>Source: World Governance Index</a:t>
            </a:r>
            <a:endParaRPr lang="en-US"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18053798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Projects\corruption\graph\Rplot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266561" y="5572125"/>
            <a:ext cx="3591689" cy="369332"/>
          </a:xfrm>
          <a:prstGeom prst="rect">
            <a:avLst/>
          </a:prstGeom>
        </p:spPr>
        <p:txBody>
          <a:bodyPr wrap="none">
            <a:spAutoFit/>
          </a:bodyPr>
          <a:lstStyle/>
          <a:p>
            <a:r>
              <a:rPr lang="en-US" dirty="0" smtClean="0">
                <a:solidFill>
                  <a:schemeClr val="bg1">
                    <a:lumMod val="50000"/>
                  </a:schemeClr>
                </a:solidFill>
                <a:latin typeface="Arial" pitchFamily="34" charset="0"/>
                <a:cs typeface="Arial" pitchFamily="34" charset="0"/>
              </a:rPr>
              <a:t>Source: World Governance Index</a:t>
            </a:r>
            <a:endParaRPr lang="en-US"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31143314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Projects\corruption\graph\Rplot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266561" y="5572125"/>
            <a:ext cx="3591689" cy="369332"/>
          </a:xfrm>
          <a:prstGeom prst="rect">
            <a:avLst/>
          </a:prstGeom>
        </p:spPr>
        <p:txBody>
          <a:bodyPr wrap="none">
            <a:spAutoFit/>
          </a:bodyPr>
          <a:lstStyle/>
          <a:p>
            <a:r>
              <a:rPr lang="en-US" dirty="0" smtClean="0">
                <a:solidFill>
                  <a:schemeClr val="bg1">
                    <a:lumMod val="50000"/>
                  </a:schemeClr>
                </a:solidFill>
                <a:latin typeface="Arial" pitchFamily="34" charset="0"/>
                <a:cs typeface="Arial" pitchFamily="34" charset="0"/>
              </a:rPr>
              <a:t>Source: World Governance Index</a:t>
            </a:r>
            <a:endParaRPr lang="en-US"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13031820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Projects\corruption\graph\Rplot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266561" y="5572125"/>
            <a:ext cx="3591689" cy="369332"/>
          </a:xfrm>
          <a:prstGeom prst="rect">
            <a:avLst/>
          </a:prstGeom>
        </p:spPr>
        <p:txBody>
          <a:bodyPr wrap="none">
            <a:spAutoFit/>
          </a:bodyPr>
          <a:lstStyle/>
          <a:p>
            <a:r>
              <a:rPr lang="en-US" dirty="0" smtClean="0">
                <a:solidFill>
                  <a:schemeClr val="bg1">
                    <a:lumMod val="50000"/>
                  </a:schemeClr>
                </a:solidFill>
                <a:latin typeface="Arial" pitchFamily="34" charset="0"/>
                <a:cs typeface="Arial" pitchFamily="34" charset="0"/>
              </a:rPr>
              <a:t>Source: World Governance Index</a:t>
            </a:r>
            <a:endParaRPr lang="en-US"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37010365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D:\Projects\corruption\graph\Rplot1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266561" y="5572125"/>
            <a:ext cx="3591689" cy="369332"/>
          </a:xfrm>
          <a:prstGeom prst="rect">
            <a:avLst/>
          </a:prstGeom>
        </p:spPr>
        <p:txBody>
          <a:bodyPr wrap="none">
            <a:spAutoFit/>
          </a:bodyPr>
          <a:lstStyle/>
          <a:p>
            <a:r>
              <a:rPr lang="en-US" dirty="0" smtClean="0">
                <a:solidFill>
                  <a:schemeClr val="bg1">
                    <a:lumMod val="50000"/>
                  </a:schemeClr>
                </a:solidFill>
                <a:latin typeface="Arial" pitchFamily="34" charset="0"/>
                <a:cs typeface="Arial" pitchFamily="34" charset="0"/>
              </a:rPr>
              <a:t>Source: World Governance Index</a:t>
            </a:r>
            <a:endParaRPr lang="en-US"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25649720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2857500"/>
            <a:ext cx="8229600" cy="1143000"/>
          </a:xfrm>
        </p:spPr>
        <p:txBody>
          <a:bodyPr/>
          <a:lstStyle/>
          <a:p>
            <a:r>
              <a:rPr lang="en-US" spc="-150" dirty="0" smtClean="0">
                <a:solidFill>
                  <a:schemeClr val="bg1"/>
                </a:solidFill>
                <a:latin typeface="Arial" pitchFamily="34" charset="0"/>
                <a:cs typeface="Arial" pitchFamily="34" charset="0"/>
              </a:rPr>
              <a:t>challenges</a:t>
            </a:r>
            <a:endParaRPr lang="en-US" spc="-15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41821342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D:\Projects\corruption\graph\Rplot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266561" y="5572125"/>
            <a:ext cx="3591689" cy="369332"/>
          </a:xfrm>
          <a:prstGeom prst="rect">
            <a:avLst/>
          </a:prstGeom>
        </p:spPr>
        <p:txBody>
          <a:bodyPr wrap="none">
            <a:spAutoFit/>
          </a:bodyPr>
          <a:lstStyle/>
          <a:p>
            <a:r>
              <a:rPr lang="en-US" dirty="0" smtClean="0">
                <a:solidFill>
                  <a:schemeClr val="bg1">
                    <a:lumMod val="50000"/>
                  </a:schemeClr>
                </a:solidFill>
                <a:latin typeface="Arial" pitchFamily="34" charset="0"/>
                <a:cs typeface="Arial" pitchFamily="34" charset="0"/>
              </a:rPr>
              <a:t>Source: World Governance Index</a:t>
            </a:r>
            <a:endParaRPr lang="en-US"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11052398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D:\Projects\corruption\graph\Rplot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266561" y="5572125"/>
            <a:ext cx="3591689" cy="369332"/>
          </a:xfrm>
          <a:prstGeom prst="rect">
            <a:avLst/>
          </a:prstGeom>
        </p:spPr>
        <p:txBody>
          <a:bodyPr wrap="none">
            <a:spAutoFit/>
          </a:bodyPr>
          <a:lstStyle/>
          <a:p>
            <a:r>
              <a:rPr lang="en-US" dirty="0" smtClean="0">
                <a:solidFill>
                  <a:schemeClr val="bg1">
                    <a:lumMod val="50000"/>
                  </a:schemeClr>
                </a:solidFill>
                <a:latin typeface="Arial" pitchFamily="34" charset="0"/>
                <a:cs typeface="Arial" pitchFamily="34" charset="0"/>
              </a:rPr>
              <a:t>Source: World Governance Index</a:t>
            </a:r>
            <a:endParaRPr lang="en-US"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16332793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D:\Projects\corruption\graph\Rplot1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266561" y="5562271"/>
            <a:ext cx="3591689" cy="369332"/>
          </a:xfrm>
          <a:prstGeom prst="rect">
            <a:avLst/>
          </a:prstGeom>
        </p:spPr>
        <p:txBody>
          <a:bodyPr wrap="none">
            <a:spAutoFit/>
          </a:bodyPr>
          <a:lstStyle/>
          <a:p>
            <a:r>
              <a:rPr lang="en-US" dirty="0" smtClean="0">
                <a:solidFill>
                  <a:schemeClr val="bg1">
                    <a:lumMod val="50000"/>
                  </a:schemeClr>
                </a:solidFill>
                <a:latin typeface="Arial" pitchFamily="34" charset="0"/>
                <a:cs typeface="Arial" pitchFamily="34" charset="0"/>
              </a:rPr>
              <a:t>Source: World Governance Index</a:t>
            </a:r>
            <a:endParaRPr lang="en-US"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28541501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52389" t="2795" r="12852" b="5822"/>
          <a:stretch/>
        </p:blipFill>
        <p:spPr>
          <a:xfrm>
            <a:off x="990600" y="1119968"/>
            <a:ext cx="3513161" cy="4618064"/>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52389" r="13117" b="5821"/>
          <a:stretch/>
        </p:blipFill>
        <p:spPr>
          <a:xfrm>
            <a:off x="4876799" y="990600"/>
            <a:ext cx="3477604" cy="4747432"/>
          </a:xfrm>
          <a:prstGeom prst="rect">
            <a:avLst/>
          </a:prstGeom>
        </p:spPr>
      </p:pic>
    </p:spTree>
    <p:extLst>
      <p:ext uri="{BB962C8B-B14F-4D97-AF65-F5344CB8AC3E}">
        <p14:creationId xmlns:p14="http://schemas.microsoft.com/office/powerpoint/2010/main" val="28761771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D:\Projects\corruption\presentation\king-sisyphus-1.jpg"/>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colorTemperature colorTemp="11500"/>
                    </a14:imgEffect>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4262" t="2174" r="1926"/>
          <a:stretch/>
        </p:blipFill>
        <p:spPr bwMode="auto">
          <a:xfrm>
            <a:off x="-1" y="0"/>
            <a:ext cx="9144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04800" y="3581400"/>
            <a:ext cx="5181600" cy="1077218"/>
          </a:xfrm>
          <a:prstGeom prst="rect">
            <a:avLst/>
          </a:prstGeom>
          <a:noFill/>
        </p:spPr>
        <p:txBody>
          <a:bodyPr wrap="square" rtlCol="0">
            <a:spAutoFit/>
          </a:bodyPr>
          <a:lstStyle/>
          <a:p>
            <a:r>
              <a:rPr lang="en-US" sz="3200" b="1" spc="-150" dirty="0" smtClean="0">
                <a:solidFill>
                  <a:schemeClr val="bg1"/>
                </a:solidFill>
                <a:latin typeface="Arial" pitchFamily="34" charset="0"/>
                <a:cs typeface="Arial" pitchFamily="34" charset="0"/>
              </a:rPr>
              <a:t>Challenge #2:</a:t>
            </a:r>
          </a:p>
          <a:p>
            <a:r>
              <a:rPr lang="en-US" sz="3200" b="1" spc="-150" dirty="0" smtClean="0">
                <a:solidFill>
                  <a:schemeClr val="bg1"/>
                </a:solidFill>
                <a:latin typeface="Arial" pitchFamily="34" charset="0"/>
                <a:cs typeface="Arial" pitchFamily="34" charset="0"/>
              </a:rPr>
              <a:t>Reform reversal</a:t>
            </a:r>
          </a:p>
        </p:txBody>
      </p:sp>
    </p:spTree>
    <p:extLst>
      <p:ext uri="{BB962C8B-B14F-4D97-AF65-F5344CB8AC3E}">
        <p14:creationId xmlns:p14="http://schemas.microsoft.com/office/powerpoint/2010/main" val="4136566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D:\Projects\corruption\presentation\king-sisyphus-1.jpg"/>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colorTemperature colorTemp="11500"/>
                    </a14:imgEffect>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4262" t="2174" r="1926"/>
          <a:stretch/>
        </p:blipFill>
        <p:spPr bwMode="auto">
          <a:xfrm>
            <a:off x="-1" y="0"/>
            <a:ext cx="9144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04800" y="3581400"/>
            <a:ext cx="5181600" cy="2739211"/>
          </a:xfrm>
          <a:prstGeom prst="rect">
            <a:avLst/>
          </a:prstGeom>
          <a:noFill/>
        </p:spPr>
        <p:txBody>
          <a:bodyPr wrap="square" rtlCol="0">
            <a:spAutoFit/>
          </a:bodyPr>
          <a:lstStyle/>
          <a:p>
            <a:r>
              <a:rPr lang="en-US" sz="3200" b="1" spc="-150" dirty="0" smtClean="0">
                <a:solidFill>
                  <a:schemeClr val="bg1"/>
                </a:solidFill>
                <a:latin typeface="Arial" pitchFamily="34" charset="0"/>
                <a:cs typeface="Arial" pitchFamily="34" charset="0"/>
              </a:rPr>
              <a:t>Challenge #2:</a:t>
            </a:r>
          </a:p>
          <a:p>
            <a:r>
              <a:rPr lang="en-US" sz="3200" b="1" spc="-150" dirty="0" smtClean="0">
                <a:solidFill>
                  <a:schemeClr val="bg1"/>
                </a:solidFill>
                <a:latin typeface="Arial" pitchFamily="34" charset="0"/>
                <a:cs typeface="Arial" pitchFamily="34" charset="0"/>
              </a:rPr>
              <a:t>Reform reversal</a:t>
            </a:r>
          </a:p>
          <a:p>
            <a:r>
              <a:rPr lang="en-US" sz="2800" spc="-150" dirty="0" smtClean="0">
                <a:solidFill>
                  <a:schemeClr val="bg1"/>
                </a:solidFill>
                <a:latin typeface="Arial" pitchFamily="34" charset="0"/>
                <a:cs typeface="Arial" pitchFamily="34" charset="0"/>
              </a:rPr>
              <a:t>“… the weak states would take hundreds, if not thousands, of years to acquire state capability.”</a:t>
            </a:r>
          </a:p>
          <a:p>
            <a:r>
              <a:rPr lang="en-US" sz="2400" spc="-150" dirty="0" smtClean="0">
                <a:solidFill>
                  <a:schemeClr val="bg1"/>
                </a:solidFill>
                <a:latin typeface="Arial" pitchFamily="34" charset="0"/>
                <a:cs typeface="Arial" pitchFamily="34" charset="0"/>
              </a:rPr>
              <a:t>		(Pritchett et al. 2010)</a:t>
            </a:r>
            <a:endParaRPr lang="en-US" sz="2400" spc="-15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1331006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658102627"/>
              </p:ext>
            </p:extLst>
          </p:nvPr>
        </p:nvGraphicFramePr>
        <p:xfrm>
          <a:off x="559816" y="824754"/>
          <a:ext cx="3733800" cy="52084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extLst>
              <p:ext uri="{D42A27DB-BD31-4B8C-83A1-F6EECF244321}">
                <p14:modId xmlns:p14="http://schemas.microsoft.com/office/powerpoint/2010/main" val="3403755714"/>
              </p:ext>
            </p:extLst>
          </p:nvPr>
        </p:nvGraphicFramePr>
        <p:xfrm>
          <a:off x="4853432" y="822960"/>
          <a:ext cx="3730752" cy="521208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5913475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4290558253"/>
              </p:ext>
            </p:extLst>
          </p:nvPr>
        </p:nvGraphicFramePr>
        <p:xfrm>
          <a:off x="559816" y="824754"/>
          <a:ext cx="3733800" cy="52084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extLst>
              <p:ext uri="{D42A27DB-BD31-4B8C-83A1-F6EECF244321}">
                <p14:modId xmlns:p14="http://schemas.microsoft.com/office/powerpoint/2010/main" val="2402772802"/>
              </p:ext>
            </p:extLst>
          </p:nvPr>
        </p:nvGraphicFramePr>
        <p:xfrm>
          <a:off x="4853432" y="822960"/>
          <a:ext cx="3730752" cy="521208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9838118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0"/>
            <a:ext cx="8229600" cy="1143000"/>
          </a:xfrm>
        </p:spPr>
        <p:txBody>
          <a:bodyPr/>
          <a:lstStyle/>
          <a:p>
            <a:r>
              <a:rPr lang="en-US" spc="-150" dirty="0" smtClean="0">
                <a:solidFill>
                  <a:schemeClr val="bg1"/>
                </a:solidFill>
                <a:latin typeface="Arial" pitchFamily="34" charset="0"/>
                <a:cs typeface="Arial" pitchFamily="34" charset="0"/>
              </a:rPr>
              <a:t>explanation</a:t>
            </a:r>
            <a:endParaRPr lang="en-US" spc="-15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3143697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p:cNvGraphicFramePr/>
          <p:nvPr>
            <p:extLst>
              <p:ext uri="{D42A27DB-BD31-4B8C-83A1-F6EECF244321}">
                <p14:modId xmlns:p14="http://schemas.microsoft.com/office/powerpoint/2010/main" val="3829134418"/>
              </p:ext>
            </p:extLst>
          </p:nvPr>
        </p:nvGraphicFramePr>
        <p:xfrm>
          <a:off x="685800" y="1502871"/>
          <a:ext cx="3704430" cy="4669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pPr algn="l"/>
            <a:r>
              <a:rPr lang="en-US" dirty="0" smtClean="0"/>
              <a:t>Supply side initiative</a:t>
            </a:r>
            <a:endParaRPr lang="en-US" dirty="0"/>
          </a:p>
        </p:txBody>
      </p:sp>
    </p:spTree>
    <p:extLst>
      <p:ext uri="{BB962C8B-B14F-4D97-AF65-F5344CB8AC3E}">
        <p14:creationId xmlns:p14="http://schemas.microsoft.com/office/powerpoint/2010/main" val="16517088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609600"/>
            <a:ext cx="8229600" cy="1524000"/>
          </a:xfrm>
        </p:spPr>
        <p:txBody>
          <a:bodyPr>
            <a:normAutofit/>
          </a:bodyPr>
          <a:lstStyle/>
          <a:p>
            <a:pPr algn="r"/>
            <a:r>
              <a:rPr lang="en-US" sz="4000" spc="-150" dirty="0" smtClean="0">
                <a:solidFill>
                  <a:schemeClr val="bg1">
                    <a:lumMod val="50000"/>
                  </a:schemeClr>
                </a:solidFill>
                <a:latin typeface="Arial" pitchFamily="34" charset="0"/>
                <a:cs typeface="Arial" pitchFamily="34" charset="0"/>
              </a:rPr>
              <a:t>Let’s guess this</a:t>
            </a:r>
            <a:r>
              <a:rPr lang="en-US" spc="-150" dirty="0" smtClean="0">
                <a:solidFill>
                  <a:schemeClr val="bg1">
                    <a:lumMod val="50000"/>
                  </a:schemeClr>
                </a:solidFill>
                <a:latin typeface="Arial" pitchFamily="34" charset="0"/>
                <a:cs typeface="Arial" pitchFamily="34" charset="0"/>
              </a:rPr>
              <a:t> </a:t>
            </a:r>
            <a:r>
              <a:rPr lang="en-US" spc="-150" dirty="0" smtClean="0">
                <a:latin typeface="Arial" pitchFamily="34" charset="0"/>
                <a:cs typeface="Arial" pitchFamily="34" charset="0"/>
              </a:rPr>
              <a:t>Asian</a:t>
            </a:r>
            <a:r>
              <a:rPr lang="en-US" sz="5300" spc="-150" dirty="0" smtClean="0">
                <a:solidFill>
                  <a:schemeClr val="bg1">
                    <a:lumMod val="50000"/>
                  </a:schemeClr>
                </a:solidFill>
                <a:latin typeface="Arial" pitchFamily="34" charset="0"/>
                <a:cs typeface="Arial" pitchFamily="34" charset="0"/>
              </a:rPr>
              <a:t> </a:t>
            </a:r>
            <a:r>
              <a:rPr lang="en-US" sz="4000" spc="-150" dirty="0" smtClean="0">
                <a:solidFill>
                  <a:schemeClr val="bg1">
                    <a:lumMod val="50000"/>
                  </a:schemeClr>
                </a:solidFill>
                <a:latin typeface="Arial" pitchFamily="34" charset="0"/>
                <a:cs typeface="Arial" pitchFamily="34" charset="0"/>
              </a:rPr>
              <a:t>country</a:t>
            </a:r>
            <a:endParaRPr lang="en-US" sz="4000" spc="-150" dirty="0">
              <a:solidFill>
                <a:schemeClr val="bg1">
                  <a:lumMod val="50000"/>
                </a:schemeClr>
              </a:solidFill>
              <a:latin typeface="Arial" pitchFamily="34" charset="0"/>
              <a:cs typeface="Arial" pitchFamily="34" charset="0"/>
            </a:endParaRPr>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57250" y="2514600"/>
            <a:ext cx="7429500" cy="2743200"/>
          </a:xfrm>
        </p:spPr>
      </p:pic>
      <p:sp>
        <p:nvSpPr>
          <p:cNvPr id="11" name="TextBox 10"/>
          <p:cNvSpPr txBox="1"/>
          <p:nvPr/>
        </p:nvSpPr>
        <p:spPr>
          <a:xfrm>
            <a:off x="4267200" y="5643282"/>
            <a:ext cx="3733800" cy="369332"/>
          </a:xfrm>
          <a:prstGeom prst="rect">
            <a:avLst/>
          </a:prstGeom>
          <a:noFill/>
        </p:spPr>
        <p:txBody>
          <a:bodyPr wrap="square" rtlCol="0">
            <a:spAutoFit/>
          </a:bodyPr>
          <a:lstStyle/>
          <a:p>
            <a:r>
              <a:rPr lang="en-US" dirty="0" smtClean="0">
                <a:solidFill>
                  <a:schemeClr val="bg1">
                    <a:lumMod val="50000"/>
                  </a:schemeClr>
                </a:solidFill>
              </a:rPr>
              <a:t>Source: Global Integrity Report (2011)</a:t>
            </a:r>
            <a:endParaRPr lang="en-US" dirty="0">
              <a:solidFill>
                <a:schemeClr val="bg1">
                  <a:lumMod val="50000"/>
                </a:schemeClr>
              </a:solidFill>
            </a:endParaRPr>
          </a:p>
        </p:txBody>
      </p:sp>
    </p:spTree>
    <p:extLst>
      <p:ext uri="{BB962C8B-B14F-4D97-AF65-F5344CB8AC3E}">
        <p14:creationId xmlns:p14="http://schemas.microsoft.com/office/powerpoint/2010/main" val="5898786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p:cNvGraphicFramePr/>
          <p:nvPr>
            <p:extLst>
              <p:ext uri="{D42A27DB-BD31-4B8C-83A1-F6EECF244321}">
                <p14:modId xmlns:p14="http://schemas.microsoft.com/office/powerpoint/2010/main" val="1108072114"/>
              </p:ext>
            </p:extLst>
          </p:nvPr>
        </p:nvGraphicFramePr>
        <p:xfrm>
          <a:off x="685800" y="1502871"/>
          <a:ext cx="3704430" cy="4669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Diagram 10"/>
          <p:cNvGraphicFramePr/>
          <p:nvPr>
            <p:extLst>
              <p:ext uri="{D42A27DB-BD31-4B8C-83A1-F6EECF244321}">
                <p14:modId xmlns:p14="http://schemas.microsoft.com/office/powerpoint/2010/main" val="1640144208"/>
              </p:ext>
            </p:extLst>
          </p:nvPr>
        </p:nvGraphicFramePr>
        <p:xfrm>
          <a:off x="4648200" y="1502871"/>
          <a:ext cx="3810000" cy="464544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Title 2"/>
          <p:cNvSpPr>
            <a:spLocks noGrp="1"/>
          </p:cNvSpPr>
          <p:nvPr>
            <p:ph type="title"/>
          </p:nvPr>
        </p:nvSpPr>
        <p:spPr/>
        <p:txBody>
          <a:bodyPr/>
          <a:lstStyle/>
          <a:p>
            <a:pPr algn="l"/>
            <a:r>
              <a:rPr lang="en-US" dirty="0" smtClean="0"/>
              <a:t>Supply side initiative</a:t>
            </a:r>
            <a:endParaRPr lang="en-US" dirty="0"/>
          </a:p>
        </p:txBody>
      </p:sp>
    </p:spTree>
    <p:extLst>
      <p:ext uri="{BB962C8B-B14F-4D97-AF65-F5344CB8AC3E}">
        <p14:creationId xmlns:p14="http://schemas.microsoft.com/office/powerpoint/2010/main" val="8082721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D:\Projects\corruption\presentation\mimicry.PNG"/>
          <p:cNvPicPr>
            <a:picLocks noChangeAspect="1" noChangeArrowheads="1"/>
          </p:cNvPicPr>
          <p:nvPr/>
        </p:nvPicPr>
        <p:blipFill rotWithShape="1">
          <a:blip r:embed="rId3">
            <a:extLst>
              <a:ext uri="{28A0092B-C50C-407E-A947-70E740481C1C}">
                <a14:useLocalDpi xmlns:a14="http://schemas.microsoft.com/office/drawing/2010/main" val="0"/>
              </a:ext>
            </a:extLst>
          </a:blip>
          <a:srcRect r="3125" b="15680"/>
          <a:stretch/>
        </p:blipFill>
        <p:spPr bwMode="auto">
          <a:xfrm>
            <a:off x="-69808" y="0"/>
            <a:ext cx="921380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676400" y="228600"/>
            <a:ext cx="7239000" cy="2708434"/>
          </a:xfrm>
          <a:prstGeom prst="rect">
            <a:avLst/>
          </a:prstGeom>
          <a:noFill/>
        </p:spPr>
        <p:txBody>
          <a:bodyPr wrap="square" rtlCol="0">
            <a:spAutoFit/>
          </a:bodyPr>
          <a:lstStyle/>
          <a:p>
            <a:r>
              <a:rPr lang="en-US" sz="5400" dirty="0" smtClean="0">
                <a:solidFill>
                  <a:srgbClr val="FF0000"/>
                </a:solidFill>
                <a:latin typeface="Arial" pitchFamily="34" charset="0"/>
                <a:cs typeface="Arial" pitchFamily="34" charset="0"/>
              </a:rPr>
              <a:t>Isomorphic mimicry</a:t>
            </a:r>
            <a:r>
              <a:rPr lang="en-US" sz="3200" dirty="0" smtClean="0">
                <a:solidFill>
                  <a:schemeClr val="bg1"/>
                </a:solidFill>
                <a:latin typeface="Arial" pitchFamily="34" charset="0"/>
                <a:cs typeface="Arial" pitchFamily="34" charset="0"/>
              </a:rPr>
              <a:t> –</a:t>
            </a:r>
          </a:p>
          <a:p>
            <a:r>
              <a:rPr lang="en-US" sz="2800" dirty="0" smtClean="0">
                <a:solidFill>
                  <a:schemeClr val="bg1"/>
                </a:solidFill>
                <a:latin typeface="Arial" pitchFamily="34" charset="0"/>
                <a:cs typeface="Arial" pitchFamily="34" charset="0"/>
              </a:rPr>
              <a:t>“adopting the camouflage of organizational forms that are </a:t>
            </a:r>
            <a:r>
              <a:rPr lang="en-US" sz="2800" dirty="0" smtClean="0">
                <a:solidFill>
                  <a:srgbClr val="FF0000"/>
                </a:solidFill>
                <a:latin typeface="Arial" pitchFamily="34" charset="0"/>
                <a:cs typeface="Arial" pitchFamily="34" charset="0"/>
              </a:rPr>
              <a:t>successful elsewhere</a:t>
            </a:r>
            <a:r>
              <a:rPr lang="en-US" sz="2800" dirty="0" smtClean="0">
                <a:solidFill>
                  <a:schemeClr val="bg1"/>
                </a:solidFill>
                <a:latin typeface="Arial" pitchFamily="34" charset="0"/>
                <a:cs typeface="Arial" pitchFamily="34" charset="0"/>
              </a:rPr>
              <a:t> to hide their </a:t>
            </a:r>
            <a:r>
              <a:rPr lang="en-US" sz="2800" dirty="0" smtClean="0">
                <a:solidFill>
                  <a:srgbClr val="FF0000"/>
                </a:solidFill>
                <a:latin typeface="Arial" pitchFamily="34" charset="0"/>
                <a:cs typeface="Arial" pitchFamily="34" charset="0"/>
              </a:rPr>
              <a:t>actual dysfunction</a:t>
            </a:r>
            <a:r>
              <a:rPr lang="en-US" sz="2800" dirty="0" smtClean="0">
                <a:solidFill>
                  <a:schemeClr val="bg1"/>
                </a:solidFill>
                <a:latin typeface="Arial" pitchFamily="34" charset="0"/>
                <a:cs typeface="Arial" pitchFamily="34" charset="0"/>
              </a:rPr>
              <a:t>.”</a:t>
            </a:r>
          </a:p>
          <a:p>
            <a:r>
              <a:rPr lang="en-US" sz="3200" dirty="0">
                <a:solidFill>
                  <a:schemeClr val="bg1"/>
                </a:solidFill>
                <a:latin typeface="Arial" pitchFamily="34" charset="0"/>
                <a:cs typeface="Arial" pitchFamily="34" charset="0"/>
              </a:rPr>
              <a:t>	</a:t>
            </a:r>
            <a:r>
              <a:rPr lang="en-US" sz="3200" dirty="0" smtClean="0">
                <a:solidFill>
                  <a:schemeClr val="bg1"/>
                </a:solidFill>
                <a:latin typeface="Arial" pitchFamily="34" charset="0"/>
                <a:cs typeface="Arial" pitchFamily="34" charset="0"/>
              </a:rPr>
              <a:t>			</a:t>
            </a:r>
            <a:r>
              <a:rPr lang="en-US" sz="2400" dirty="0" smtClean="0">
                <a:solidFill>
                  <a:schemeClr val="bg1"/>
                </a:solidFill>
                <a:latin typeface="Arial" pitchFamily="34" charset="0"/>
                <a:cs typeface="Arial" pitchFamily="34" charset="0"/>
              </a:rPr>
              <a:t>(Pritchett et al. 2010)</a:t>
            </a:r>
            <a:endParaRPr lang="en-US" sz="24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6393283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p:cNvGraphicFramePr/>
          <p:nvPr>
            <p:extLst>
              <p:ext uri="{D42A27DB-BD31-4B8C-83A1-F6EECF244321}">
                <p14:modId xmlns:p14="http://schemas.microsoft.com/office/powerpoint/2010/main" val="2815381160"/>
              </p:ext>
            </p:extLst>
          </p:nvPr>
        </p:nvGraphicFramePr>
        <p:xfrm>
          <a:off x="685800" y="1094336"/>
          <a:ext cx="3704430" cy="4669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a:xfrm>
            <a:off x="4648200" y="1166019"/>
            <a:ext cx="4038600" cy="4525962"/>
          </a:xfrm>
        </p:spPr>
        <p:txBody>
          <a:bodyPr>
            <a:normAutofit/>
          </a:bodyPr>
          <a:lstStyle/>
          <a:p>
            <a:pPr algn="l"/>
            <a:r>
              <a:rPr lang="en-US" dirty="0" smtClean="0">
                <a:solidFill>
                  <a:schemeClr val="bg1">
                    <a:lumMod val="50000"/>
                  </a:schemeClr>
                </a:solidFill>
              </a:rPr>
              <a:t>Two of ADB’s anti-corruption tools:</a:t>
            </a:r>
            <a:r>
              <a:rPr lang="en-US" dirty="0" smtClean="0"/>
              <a:t> TA and policy-based lending</a:t>
            </a:r>
            <a:endParaRPr lang="en-US" dirty="0"/>
          </a:p>
        </p:txBody>
      </p:sp>
    </p:spTree>
    <p:extLst>
      <p:ext uri="{BB962C8B-B14F-4D97-AF65-F5344CB8AC3E}">
        <p14:creationId xmlns:p14="http://schemas.microsoft.com/office/powerpoint/2010/main" val="11513144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200" y="1766825"/>
            <a:ext cx="3764507" cy="5090038"/>
          </a:xfrm>
          <a:prstGeom prst="rect">
            <a:avLst/>
          </a:prstGeom>
        </p:spPr>
      </p:pic>
      <p:sp>
        <p:nvSpPr>
          <p:cNvPr id="3" name="TextBox 2"/>
          <p:cNvSpPr txBox="1"/>
          <p:nvPr/>
        </p:nvSpPr>
        <p:spPr>
          <a:xfrm>
            <a:off x="457200" y="1757299"/>
            <a:ext cx="5334000" cy="584775"/>
          </a:xfrm>
          <a:prstGeom prst="rect">
            <a:avLst/>
          </a:prstGeom>
          <a:noFill/>
        </p:spPr>
        <p:txBody>
          <a:bodyPr wrap="square" rtlCol="0">
            <a:spAutoFit/>
          </a:bodyPr>
          <a:lstStyle/>
          <a:p>
            <a:r>
              <a:rPr lang="en-US" sz="3200" dirty="0" smtClean="0">
                <a:solidFill>
                  <a:schemeClr val="bg1">
                    <a:lumMod val="50000"/>
                  </a:schemeClr>
                </a:solidFill>
                <a:latin typeface="Arial" pitchFamily="34" charset="0"/>
                <a:cs typeface="Arial" pitchFamily="34" charset="0"/>
              </a:rPr>
              <a:t>GACAP II</a:t>
            </a:r>
            <a:r>
              <a:rPr lang="en-US" sz="3200" dirty="0" smtClean="0">
                <a:solidFill>
                  <a:schemeClr val="bg1">
                    <a:lumMod val="50000"/>
                  </a:schemeClr>
                </a:solidFill>
                <a:latin typeface="Arial" pitchFamily="34" charset="0"/>
                <a:cs typeface="Arial" pitchFamily="34" charset="0"/>
              </a:rPr>
              <a:t>:</a:t>
            </a:r>
            <a:endParaRPr lang="en-US" sz="3200" dirty="0">
              <a:latin typeface="Arial" pitchFamily="34" charset="0"/>
              <a:cs typeface="Arial" pitchFamily="34" charset="0"/>
            </a:endParaRPr>
          </a:p>
        </p:txBody>
      </p:sp>
    </p:spTree>
    <p:extLst>
      <p:ext uri="{BB962C8B-B14F-4D97-AF65-F5344CB8AC3E}">
        <p14:creationId xmlns:p14="http://schemas.microsoft.com/office/powerpoint/2010/main" val="337060986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200" y="1766825"/>
            <a:ext cx="3764507" cy="5090038"/>
          </a:xfrm>
          <a:prstGeom prst="rect">
            <a:avLst/>
          </a:prstGeom>
        </p:spPr>
      </p:pic>
      <p:sp>
        <p:nvSpPr>
          <p:cNvPr id="3" name="TextBox 2"/>
          <p:cNvSpPr txBox="1"/>
          <p:nvPr/>
        </p:nvSpPr>
        <p:spPr>
          <a:xfrm>
            <a:off x="457200" y="1757299"/>
            <a:ext cx="5334000" cy="2554545"/>
          </a:xfrm>
          <a:prstGeom prst="rect">
            <a:avLst/>
          </a:prstGeom>
          <a:noFill/>
        </p:spPr>
        <p:txBody>
          <a:bodyPr wrap="square" rtlCol="0">
            <a:spAutoFit/>
          </a:bodyPr>
          <a:lstStyle/>
          <a:p>
            <a:r>
              <a:rPr lang="en-US" sz="3200" dirty="0" smtClean="0">
                <a:solidFill>
                  <a:schemeClr val="bg1">
                    <a:lumMod val="50000"/>
                  </a:schemeClr>
                </a:solidFill>
                <a:latin typeface="Arial" pitchFamily="34" charset="0"/>
                <a:cs typeface="Arial" pitchFamily="34" charset="0"/>
              </a:rPr>
              <a:t>GACAP II: Good anti-corruption practice in ADB’s projects </a:t>
            </a:r>
            <a:r>
              <a:rPr lang="en-US" sz="3200" dirty="0" smtClean="0">
                <a:latin typeface="Arial" pitchFamily="34" charset="0"/>
                <a:cs typeface="Arial" pitchFamily="34" charset="0"/>
              </a:rPr>
              <a:t>will not necessarily travel upstream</a:t>
            </a:r>
            <a:r>
              <a:rPr lang="en-US" sz="3200" dirty="0" smtClean="0">
                <a:solidFill>
                  <a:schemeClr val="bg1">
                    <a:lumMod val="50000"/>
                  </a:schemeClr>
                </a:solidFill>
                <a:latin typeface="Arial" pitchFamily="34" charset="0"/>
                <a:cs typeface="Arial" pitchFamily="34" charset="0"/>
              </a:rPr>
              <a:t> to the country level</a:t>
            </a:r>
            <a:r>
              <a:rPr lang="en-US" sz="3200" dirty="0">
                <a:latin typeface="Arial" pitchFamily="34" charset="0"/>
                <a:cs typeface="Arial" pitchFamily="34" charset="0"/>
              </a:rPr>
              <a:t>.</a:t>
            </a:r>
          </a:p>
        </p:txBody>
      </p:sp>
    </p:spTree>
    <p:extLst>
      <p:ext uri="{BB962C8B-B14F-4D97-AF65-F5344CB8AC3E}">
        <p14:creationId xmlns:p14="http://schemas.microsoft.com/office/powerpoint/2010/main" val="119894022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p:cNvGraphicFramePr/>
          <p:nvPr>
            <p:extLst>
              <p:ext uri="{D42A27DB-BD31-4B8C-83A1-F6EECF244321}">
                <p14:modId xmlns:p14="http://schemas.microsoft.com/office/powerpoint/2010/main" val="1328971560"/>
              </p:ext>
            </p:extLst>
          </p:nvPr>
        </p:nvGraphicFramePr>
        <p:xfrm>
          <a:off x="685800" y="1502871"/>
          <a:ext cx="3704430" cy="46693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pPr algn="l"/>
            <a:r>
              <a:rPr lang="en-US" dirty="0" smtClean="0"/>
              <a:t>Demand side initiative</a:t>
            </a:r>
            <a:endParaRPr lang="en-US" dirty="0"/>
          </a:p>
        </p:txBody>
      </p:sp>
    </p:spTree>
    <p:extLst>
      <p:ext uri="{BB962C8B-B14F-4D97-AF65-F5344CB8AC3E}">
        <p14:creationId xmlns:p14="http://schemas.microsoft.com/office/powerpoint/2010/main" val="39051544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p:cNvGraphicFramePr/>
          <p:nvPr>
            <p:extLst>
              <p:ext uri="{D42A27DB-BD31-4B8C-83A1-F6EECF244321}">
                <p14:modId xmlns:p14="http://schemas.microsoft.com/office/powerpoint/2010/main" val="666498549"/>
              </p:ext>
            </p:extLst>
          </p:nvPr>
        </p:nvGraphicFramePr>
        <p:xfrm>
          <a:off x="685800" y="1502871"/>
          <a:ext cx="3704430" cy="46693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Diagram 10"/>
          <p:cNvGraphicFramePr/>
          <p:nvPr>
            <p:extLst>
              <p:ext uri="{D42A27DB-BD31-4B8C-83A1-F6EECF244321}">
                <p14:modId xmlns:p14="http://schemas.microsoft.com/office/powerpoint/2010/main" val="616618575"/>
              </p:ext>
            </p:extLst>
          </p:nvPr>
        </p:nvGraphicFramePr>
        <p:xfrm>
          <a:off x="4648200" y="1502871"/>
          <a:ext cx="3810000" cy="464544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Title 2"/>
          <p:cNvSpPr>
            <a:spLocks noGrp="1"/>
          </p:cNvSpPr>
          <p:nvPr>
            <p:ph type="title"/>
          </p:nvPr>
        </p:nvSpPr>
        <p:spPr/>
        <p:txBody>
          <a:bodyPr/>
          <a:lstStyle/>
          <a:p>
            <a:pPr algn="l"/>
            <a:r>
              <a:rPr lang="en-US" dirty="0" smtClean="0"/>
              <a:t>Demand side initiative</a:t>
            </a:r>
            <a:endParaRPr lang="en-US" dirty="0"/>
          </a:p>
        </p:txBody>
      </p:sp>
    </p:spTree>
    <p:extLst>
      <p:ext uri="{BB962C8B-B14F-4D97-AF65-F5344CB8AC3E}">
        <p14:creationId xmlns:p14="http://schemas.microsoft.com/office/powerpoint/2010/main" val="20131317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9196" y="2590800"/>
            <a:ext cx="6404803" cy="4267200"/>
          </a:xfrm>
          <a:prstGeom prst="rect">
            <a:avLst/>
          </a:prstGeom>
        </p:spPr>
      </p:pic>
      <p:sp>
        <p:nvSpPr>
          <p:cNvPr id="5" name="TextBox 4"/>
          <p:cNvSpPr txBox="1"/>
          <p:nvPr/>
        </p:nvSpPr>
        <p:spPr>
          <a:xfrm>
            <a:off x="609600" y="1143000"/>
            <a:ext cx="7086600" cy="954107"/>
          </a:xfrm>
          <a:prstGeom prst="rect">
            <a:avLst/>
          </a:prstGeom>
          <a:noFill/>
        </p:spPr>
        <p:txBody>
          <a:bodyPr wrap="square" rtlCol="0">
            <a:spAutoFit/>
          </a:bodyPr>
          <a:lstStyle/>
          <a:p>
            <a:r>
              <a:rPr lang="en-US" sz="2800" dirty="0" smtClean="0">
                <a:latin typeface="Arial" pitchFamily="34" charset="0"/>
                <a:cs typeface="Arial" pitchFamily="34" charset="0"/>
              </a:rPr>
              <a:t>Italy –</a:t>
            </a:r>
          </a:p>
          <a:p>
            <a:r>
              <a:rPr lang="en-US" sz="2800" dirty="0" smtClean="0">
                <a:latin typeface="Arial" pitchFamily="34" charset="0"/>
                <a:cs typeface="Arial" pitchFamily="34" charset="0"/>
              </a:rPr>
              <a:t>	</a:t>
            </a:r>
            <a:endParaRPr lang="en-US" sz="2800" dirty="0">
              <a:latin typeface="Arial" pitchFamily="34" charset="0"/>
              <a:cs typeface="Arial" pitchFamily="34" charset="0"/>
            </a:endParaRPr>
          </a:p>
        </p:txBody>
      </p:sp>
    </p:spTree>
    <p:extLst>
      <p:ext uri="{BB962C8B-B14F-4D97-AF65-F5344CB8AC3E}">
        <p14:creationId xmlns:p14="http://schemas.microsoft.com/office/powerpoint/2010/main" val="6757686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9196" y="2590800"/>
            <a:ext cx="6404803" cy="4267200"/>
          </a:xfrm>
          <a:prstGeom prst="rect">
            <a:avLst/>
          </a:prstGeom>
        </p:spPr>
      </p:pic>
      <p:sp>
        <p:nvSpPr>
          <p:cNvPr id="5" name="TextBox 4"/>
          <p:cNvSpPr txBox="1"/>
          <p:nvPr/>
        </p:nvSpPr>
        <p:spPr>
          <a:xfrm>
            <a:off x="609600" y="1143000"/>
            <a:ext cx="7086600" cy="1815882"/>
          </a:xfrm>
          <a:prstGeom prst="rect">
            <a:avLst/>
          </a:prstGeom>
          <a:noFill/>
        </p:spPr>
        <p:txBody>
          <a:bodyPr wrap="square" rtlCol="0">
            <a:spAutoFit/>
          </a:bodyPr>
          <a:lstStyle/>
          <a:p>
            <a:r>
              <a:rPr lang="en-US" sz="2800" dirty="0" smtClean="0">
                <a:latin typeface="Arial" pitchFamily="34" charset="0"/>
                <a:cs typeface="Arial" pitchFamily="34" charset="0"/>
              </a:rPr>
              <a:t>Italy – “… judicial </a:t>
            </a:r>
            <a:r>
              <a:rPr lang="en-US" sz="2800" dirty="0">
                <a:latin typeface="Arial" pitchFamily="34" charset="0"/>
                <a:cs typeface="Arial" pitchFamily="34" charset="0"/>
              </a:rPr>
              <a:t>allegations of serious wrongdoing proved of little importance to reelection probabilities</a:t>
            </a:r>
            <a:r>
              <a:rPr lang="en-US" sz="2800" dirty="0" smtClean="0">
                <a:latin typeface="Arial" pitchFamily="34" charset="0"/>
                <a:cs typeface="Arial" pitchFamily="34" charset="0"/>
              </a:rPr>
              <a:t>.”</a:t>
            </a:r>
          </a:p>
          <a:p>
            <a:r>
              <a:rPr lang="en-US" sz="2800" dirty="0" smtClean="0">
                <a:latin typeface="Arial" pitchFamily="34" charset="0"/>
                <a:cs typeface="Arial" pitchFamily="34" charset="0"/>
              </a:rPr>
              <a:t>				(Chang et al. 2007)</a:t>
            </a:r>
            <a:endParaRPr lang="en-US" sz="2800" dirty="0">
              <a:latin typeface="Arial" pitchFamily="34" charset="0"/>
              <a:cs typeface="Arial" pitchFamily="34" charset="0"/>
            </a:endParaRPr>
          </a:p>
        </p:txBody>
      </p:sp>
    </p:spTree>
    <p:extLst>
      <p:ext uri="{BB962C8B-B14F-4D97-AF65-F5344CB8AC3E}">
        <p14:creationId xmlns:p14="http://schemas.microsoft.com/office/powerpoint/2010/main" val="34066082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9196" y="2590800"/>
            <a:ext cx="6404803" cy="4267200"/>
          </a:xfrm>
          <a:prstGeom prst="rect">
            <a:avLst/>
          </a:prstGeom>
        </p:spPr>
      </p:pic>
      <p:sp>
        <p:nvSpPr>
          <p:cNvPr id="5" name="TextBox 4"/>
          <p:cNvSpPr txBox="1"/>
          <p:nvPr/>
        </p:nvSpPr>
        <p:spPr>
          <a:xfrm>
            <a:off x="609600" y="1143000"/>
            <a:ext cx="7086600" cy="523220"/>
          </a:xfrm>
          <a:prstGeom prst="rect">
            <a:avLst/>
          </a:prstGeom>
          <a:noFill/>
        </p:spPr>
        <p:txBody>
          <a:bodyPr wrap="square" rtlCol="0">
            <a:spAutoFit/>
          </a:bodyPr>
          <a:lstStyle/>
          <a:p>
            <a:r>
              <a:rPr lang="en-US" sz="2800" dirty="0" smtClean="0">
                <a:latin typeface="Arial" pitchFamily="34" charset="0"/>
                <a:cs typeface="Arial" pitchFamily="34" charset="0"/>
              </a:rPr>
              <a:t>Vietnam –</a:t>
            </a:r>
            <a:endParaRPr lang="en-US" sz="2800" dirty="0">
              <a:latin typeface="Arial" pitchFamily="34" charset="0"/>
              <a:cs typeface="Arial" pitchFamily="34" charset="0"/>
            </a:endParaRPr>
          </a:p>
        </p:txBody>
      </p:sp>
    </p:spTree>
    <p:extLst>
      <p:ext uri="{BB962C8B-B14F-4D97-AF65-F5344CB8AC3E}">
        <p14:creationId xmlns:p14="http://schemas.microsoft.com/office/powerpoint/2010/main" val="18107406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2705725"/>
            <a:ext cx="8774806" cy="1446550"/>
          </a:xfrm>
          <a:prstGeom prst="rect">
            <a:avLst/>
          </a:prstGeom>
        </p:spPr>
        <p:txBody>
          <a:bodyPr wrap="square">
            <a:spAutoFit/>
          </a:bodyPr>
          <a:lstStyle/>
          <a:p>
            <a:r>
              <a:rPr lang="en-US" sz="4000" dirty="0" smtClean="0">
                <a:solidFill>
                  <a:schemeClr val="bg1">
                    <a:lumMod val="50000"/>
                  </a:schemeClr>
                </a:solidFill>
                <a:latin typeface="Arial" pitchFamily="34" charset="0"/>
                <a:cs typeface="Arial" pitchFamily="34" charset="0"/>
              </a:rPr>
              <a:t>Not </a:t>
            </a:r>
            <a:r>
              <a:rPr lang="en-US" sz="4400" dirty="0" smtClean="0">
                <a:latin typeface="Arial" pitchFamily="34" charset="0"/>
                <a:cs typeface="Arial" pitchFamily="34" charset="0"/>
              </a:rPr>
              <a:t>Hong Kong</a:t>
            </a:r>
            <a:endParaRPr lang="en-US" sz="4000" dirty="0" smtClean="0">
              <a:solidFill>
                <a:schemeClr val="bg1">
                  <a:lumMod val="50000"/>
                </a:schemeClr>
              </a:solidFill>
              <a:latin typeface="Arial" pitchFamily="34" charset="0"/>
              <a:cs typeface="Arial" pitchFamily="34" charset="0"/>
            </a:endParaRPr>
          </a:p>
          <a:p>
            <a:r>
              <a:rPr lang="en-US" sz="4000" dirty="0" smtClean="0">
                <a:solidFill>
                  <a:schemeClr val="bg1">
                    <a:lumMod val="50000"/>
                  </a:schemeClr>
                </a:solidFill>
                <a:latin typeface="Arial" pitchFamily="34" charset="0"/>
                <a:cs typeface="Arial" pitchFamily="34" charset="0"/>
              </a:rPr>
              <a:t>Not </a:t>
            </a:r>
            <a:r>
              <a:rPr lang="en-US" sz="4400" dirty="0" smtClean="0">
                <a:latin typeface="Arial" pitchFamily="34" charset="0"/>
                <a:cs typeface="Arial" pitchFamily="34" charset="0"/>
              </a:rPr>
              <a:t>Singapore</a:t>
            </a:r>
            <a:endParaRPr lang="en-US" sz="4000" dirty="0">
              <a:latin typeface="Arial" pitchFamily="34" charset="0"/>
              <a:cs typeface="Arial" pitchFamily="34" charset="0"/>
            </a:endParaRPr>
          </a:p>
        </p:txBody>
      </p:sp>
    </p:spTree>
    <p:extLst>
      <p:ext uri="{BB962C8B-B14F-4D97-AF65-F5344CB8AC3E}">
        <p14:creationId xmlns:p14="http://schemas.microsoft.com/office/powerpoint/2010/main" val="36503546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9196" y="2590800"/>
            <a:ext cx="6404803" cy="4267200"/>
          </a:xfrm>
          <a:prstGeom prst="rect">
            <a:avLst/>
          </a:prstGeom>
        </p:spPr>
      </p:pic>
      <p:sp>
        <p:nvSpPr>
          <p:cNvPr id="5" name="TextBox 4"/>
          <p:cNvSpPr txBox="1"/>
          <p:nvPr/>
        </p:nvSpPr>
        <p:spPr>
          <a:xfrm>
            <a:off x="609600" y="1143000"/>
            <a:ext cx="7086600" cy="1384995"/>
          </a:xfrm>
          <a:prstGeom prst="rect">
            <a:avLst/>
          </a:prstGeom>
          <a:noFill/>
        </p:spPr>
        <p:txBody>
          <a:bodyPr wrap="square" rtlCol="0">
            <a:spAutoFit/>
          </a:bodyPr>
          <a:lstStyle/>
          <a:p>
            <a:r>
              <a:rPr lang="en-US" sz="2800" dirty="0" smtClean="0">
                <a:latin typeface="Arial" pitchFamily="34" charset="0"/>
                <a:cs typeface="Arial" pitchFamily="34" charset="0"/>
              </a:rPr>
              <a:t>Vietnam – “… nothing would change old ways.”</a:t>
            </a:r>
          </a:p>
          <a:p>
            <a:r>
              <a:rPr lang="en-US" sz="2800" dirty="0" smtClean="0">
                <a:latin typeface="Arial" pitchFamily="34" charset="0"/>
                <a:cs typeface="Arial" pitchFamily="34" charset="0"/>
              </a:rPr>
              <a:t>				(Duong 2007)</a:t>
            </a:r>
            <a:endParaRPr lang="en-US" sz="2800" dirty="0">
              <a:latin typeface="Arial" pitchFamily="34" charset="0"/>
              <a:cs typeface="Arial" pitchFamily="34" charset="0"/>
            </a:endParaRPr>
          </a:p>
        </p:txBody>
      </p:sp>
    </p:spTree>
    <p:extLst>
      <p:ext uri="{BB962C8B-B14F-4D97-AF65-F5344CB8AC3E}">
        <p14:creationId xmlns:p14="http://schemas.microsoft.com/office/powerpoint/2010/main" val="208887879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72" y="-15922"/>
            <a:ext cx="5488615" cy="3384646"/>
          </a:xfrm>
          <a:prstGeom prst="rect">
            <a:avLst/>
          </a:prstGeom>
        </p:spPr>
      </p:pic>
      <p:sp>
        <p:nvSpPr>
          <p:cNvPr id="4" name="TextBox 3"/>
          <p:cNvSpPr txBox="1"/>
          <p:nvPr/>
        </p:nvSpPr>
        <p:spPr>
          <a:xfrm>
            <a:off x="693761" y="3048000"/>
            <a:ext cx="7772400" cy="1354217"/>
          </a:xfrm>
          <a:prstGeom prst="rect">
            <a:avLst/>
          </a:prstGeom>
          <a:noFill/>
        </p:spPr>
        <p:txBody>
          <a:bodyPr wrap="square" rtlCol="0">
            <a:spAutoFit/>
          </a:bodyPr>
          <a:lstStyle/>
          <a:p>
            <a:r>
              <a:rPr lang="en-US" sz="2800" spc="-150" dirty="0" smtClean="0">
                <a:solidFill>
                  <a:schemeClr val="bg1">
                    <a:lumMod val="50000"/>
                  </a:schemeClr>
                </a:solidFill>
                <a:latin typeface="Arial" pitchFamily="34" charset="0"/>
                <a:cs typeface="Arial" pitchFamily="34" charset="0"/>
              </a:rPr>
              <a:t>Results from Randomized Controlled Trials</a:t>
            </a:r>
          </a:p>
          <a:p>
            <a:endParaRPr lang="en-US" sz="2600" spc="-150" dirty="0" smtClean="0">
              <a:latin typeface="Arial" pitchFamily="34" charset="0"/>
              <a:cs typeface="Arial" pitchFamily="34" charset="0"/>
            </a:endParaRPr>
          </a:p>
          <a:p>
            <a:r>
              <a:rPr lang="en-US" sz="2800" spc="-150" dirty="0" smtClean="0">
                <a:latin typeface="Arial" pitchFamily="34" charset="0"/>
                <a:cs typeface="Arial" pitchFamily="34" charset="0"/>
              </a:rPr>
              <a:t>India –</a:t>
            </a:r>
          </a:p>
        </p:txBody>
      </p:sp>
    </p:spTree>
    <p:extLst>
      <p:ext uri="{BB962C8B-B14F-4D97-AF65-F5344CB8AC3E}">
        <p14:creationId xmlns:p14="http://schemas.microsoft.com/office/powerpoint/2010/main" val="412925022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72" y="-15922"/>
            <a:ext cx="5488615" cy="3384646"/>
          </a:xfrm>
          <a:prstGeom prst="rect">
            <a:avLst/>
          </a:prstGeom>
        </p:spPr>
      </p:pic>
      <p:sp>
        <p:nvSpPr>
          <p:cNvPr id="4" name="TextBox 3"/>
          <p:cNvSpPr txBox="1"/>
          <p:nvPr/>
        </p:nvSpPr>
        <p:spPr>
          <a:xfrm>
            <a:off x="693761" y="3048000"/>
            <a:ext cx="7772400" cy="3077766"/>
          </a:xfrm>
          <a:prstGeom prst="rect">
            <a:avLst/>
          </a:prstGeom>
          <a:noFill/>
        </p:spPr>
        <p:txBody>
          <a:bodyPr wrap="square" rtlCol="0">
            <a:spAutoFit/>
          </a:bodyPr>
          <a:lstStyle/>
          <a:p>
            <a:r>
              <a:rPr lang="en-US" sz="2800" spc="-150" dirty="0" smtClean="0">
                <a:solidFill>
                  <a:schemeClr val="bg1">
                    <a:lumMod val="50000"/>
                  </a:schemeClr>
                </a:solidFill>
                <a:latin typeface="Arial" pitchFamily="34" charset="0"/>
                <a:cs typeface="Arial" pitchFamily="34" charset="0"/>
              </a:rPr>
              <a:t>Results from Randomized Controlled Trials</a:t>
            </a:r>
          </a:p>
          <a:p>
            <a:endParaRPr lang="en-US" sz="2600" spc="-150" dirty="0" smtClean="0">
              <a:latin typeface="Arial" pitchFamily="34" charset="0"/>
              <a:cs typeface="Arial" pitchFamily="34" charset="0"/>
            </a:endParaRPr>
          </a:p>
          <a:p>
            <a:r>
              <a:rPr lang="en-US" sz="2800" spc="-150" dirty="0" smtClean="0">
                <a:latin typeface="Arial" pitchFamily="34" charset="0"/>
                <a:cs typeface="Arial" pitchFamily="34" charset="0"/>
              </a:rPr>
              <a:t>India – “Parents </a:t>
            </a:r>
            <a:r>
              <a:rPr lang="en-US" sz="2800" spc="-150" dirty="0">
                <a:latin typeface="Arial" pitchFamily="34" charset="0"/>
                <a:cs typeface="Arial" pitchFamily="34" charset="0"/>
              </a:rPr>
              <a:t>may be too pessimistic about their ability to influence the system even if they are willing to take an active role, or parents may </a:t>
            </a:r>
            <a:r>
              <a:rPr lang="en-US" sz="2800" spc="-150" dirty="0">
                <a:solidFill>
                  <a:srgbClr val="FF0000"/>
                </a:solidFill>
                <a:latin typeface="Arial" pitchFamily="34" charset="0"/>
                <a:cs typeface="Arial" pitchFamily="34" charset="0"/>
              </a:rPr>
              <a:t>not be able to coordinate </a:t>
            </a:r>
            <a:r>
              <a:rPr lang="en-US" sz="2800" spc="-150" dirty="0">
                <a:latin typeface="Arial" pitchFamily="34" charset="0"/>
                <a:cs typeface="Arial" pitchFamily="34" charset="0"/>
              </a:rPr>
              <a:t>to </a:t>
            </a:r>
            <a:r>
              <a:rPr lang="en-US" sz="2800" spc="-150" dirty="0" smtClean="0">
                <a:latin typeface="Arial" pitchFamily="34" charset="0"/>
                <a:cs typeface="Arial" pitchFamily="34" charset="0"/>
              </a:rPr>
              <a:t>… influence </a:t>
            </a:r>
            <a:r>
              <a:rPr lang="en-US" sz="2800" spc="-150" dirty="0">
                <a:latin typeface="Arial" pitchFamily="34" charset="0"/>
                <a:cs typeface="Arial" pitchFamily="34" charset="0"/>
              </a:rPr>
              <a:t>the system.” </a:t>
            </a:r>
            <a:endParaRPr lang="en-US" sz="2800" spc="-150" dirty="0" smtClean="0">
              <a:latin typeface="Arial" pitchFamily="34" charset="0"/>
              <a:cs typeface="Arial" pitchFamily="34" charset="0"/>
            </a:endParaRPr>
          </a:p>
          <a:p>
            <a:r>
              <a:rPr lang="en-US" sz="2800" spc="-150" dirty="0">
                <a:latin typeface="Arial" pitchFamily="34" charset="0"/>
                <a:cs typeface="Arial" pitchFamily="34" charset="0"/>
              </a:rPr>
              <a:t>	</a:t>
            </a:r>
            <a:r>
              <a:rPr lang="en-US" sz="2800" spc="-150" dirty="0" smtClean="0">
                <a:latin typeface="Arial" pitchFamily="34" charset="0"/>
                <a:cs typeface="Arial" pitchFamily="34" charset="0"/>
              </a:rPr>
              <a:t>				(Banerjee 2010)</a:t>
            </a:r>
          </a:p>
        </p:txBody>
      </p:sp>
    </p:spTree>
    <p:extLst>
      <p:ext uri="{BB962C8B-B14F-4D97-AF65-F5344CB8AC3E}">
        <p14:creationId xmlns:p14="http://schemas.microsoft.com/office/powerpoint/2010/main" val="238684134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72" y="-15922"/>
            <a:ext cx="5488615" cy="3384646"/>
          </a:xfrm>
          <a:prstGeom prst="rect">
            <a:avLst/>
          </a:prstGeom>
        </p:spPr>
      </p:pic>
      <p:sp>
        <p:nvSpPr>
          <p:cNvPr id="4" name="TextBox 3"/>
          <p:cNvSpPr txBox="1"/>
          <p:nvPr/>
        </p:nvSpPr>
        <p:spPr>
          <a:xfrm>
            <a:off x="693761" y="3048000"/>
            <a:ext cx="7772400" cy="1384995"/>
          </a:xfrm>
          <a:prstGeom prst="rect">
            <a:avLst/>
          </a:prstGeom>
          <a:noFill/>
        </p:spPr>
        <p:txBody>
          <a:bodyPr wrap="square" rtlCol="0">
            <a:spAutoFit/>
          </a:bodyPr>
          <a:lstStyle/>
          <a:p>
            <a:r>
              <a:rPr lang="en-US" sz="2800" spc="-150" dirty="0" smtClean="0">
                <a:solidFill>
                  <a:schemeClr val="bg1">
                    <a:lumMod val="50000"/>
                  </a:schemeClr>
                </a:solidFill>
                <a:latin typeface="Arial" pitchFamily="34" charset="0"/>
                <a:cs typeface="Arial" pitchFamily="34" charset="0"/>
              </a:rPr>
              <a:t>Results from Randomized Controlled Trials</a:t>
            </a:r>
          </a:p>
          <a:p>
            <a:endParaRPr lang="en-US" sz="2800" spc="-150" dirty="0" smtClean="0">
              <a:latin typeface="Arial" pitchFamily="34" charset="0"/>
              <a:cs typeface="Arial" pitchFamily="34" charset="0"/>
            </a:endParaRPr>
          </a:p>
          <a:p>
            <a:r>
              <a:rPr lang="en-US" sz="2800" spc="-150" dirty="0" smtClean="0">
                <a:latin typeface="Arial" pitchFamily="34" charset="0"/>
                <a:cs typeface="Arial" pitchFamily="34" charset="0"/>
              </a:rPr>
              <a:t>Indonesia –</a:t>
            </a:r>
          </a:p>
        </p:txBody>
      </p:sp>
    </p:spTree>
    <p:extLst>
      <p:ext uri="{BB962C8B-B14F-4D97-AF65-F5344CB8AC3E}">
        <p14:creationId xmlns:p14="http://schemas.microsoft.com/office/powerpoint/2010/main" val="404882017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72" y="-15922"/>
            <a:ext cx="5488615" cy="3384646"/>
          </a:xfrm>
          <a:prstGeom prst="rect">
            <a:avLst/>
          </a:prstGeom>
        </p:spPr>
      </p:pic>
      <p:sp>
        <p:nvSpPr>
          <p:cNvPr id="4" name="TextBox 3"/>
          <p:cNvSpPr txBox="1"/>
          <p:nvPr/>
        </p:nvSpPr>
        <p:spPr>
          <a:xfrm>
            <a:off x="693761" y="3048000"/>
            <a:ext cx="7772400" cy="3108543"/>
          </a:xfrm>
          <a:prstGeom prst="rect">
            <a:avLst/>
          </a:prstGeom>
          <a:noFill/>
        </p:spPr>
        <p:txBody>
          <a:bodyPr wrap="square" rtlCol="0">
            <a:spAutoFit/>
          </a:bodyPr>
          <a:lstStyle/>
          <a:p>
            <a:r>
              <a:rPr lang="en-US" sz="2800" spc="-150" dirty="0" smtClean="0">
                <a:solidFill>
                  <a:schemeClr val="bg1">
                    <a:lumMod val="50000"/>
                  </a:schemeClr>
                </a:solidFill>
                <a:latin typeface="Arial" pitchFamily="34" charset="0"/>
                <a:cs typeface="Arial" pitchFamily="34" charset="0"/>
              </a:rPr>
              <a:t>Results from Randomized Controlled Trials</a:t>
            </a:r>
          </a:p>
          <a:p>
            <a:endParaRPr lang="en-US" sz="2800" spc="-150" dirty="0" smtClean="0">
              <a:latin typeface="Arial" pitchFamily="34" charset="0"/>
              <a:cs typeface="Arial" pitchFamily="34" charset="0"/>
            </a:endParaRPr>
          </a:p>
          <a:p>
            <a:r>
              <a:rPr lang="en-US" sz="2800" spc="-150" dirty="0" smtClean="0">
                <a:latin typeface="Arial" pitchFamily="34" charset="0"/>
                <a:cs typeface="Arial" pitchFamily="34" charset="0"/>
              </a:rPr>
              <a:t>Indonesia – “… </a:t>
            </a:r>
            <a:r>
              <a:rPr lang="en-US" sz="2800" spc="-150" dirty="0">
                <a:latin typeface="Arial" pitchFamily="34" charset="0"/>
                <a:cs typeface="Arial" pitchFamily="34" charset="0"/>
              </a:rPr>
              <a:t>grass-roots monitoring may be most effective when </a:t>
            </a:r>
            <a:r>
              <a:rPr lang="en-US" sz="2800" spc="-150" dirty="0">
                <a:solidFill>
                  <a:srgbClr val="FF0000"/>
                </a:solidFill>
                <a:latin typeface="Arial" pitchFamily="34" charset="0"/>
                <a:cs typeface="Arial" pitchFamily="34" charset="0"/>
              </a:rPr>
              <a:t>a subset of people personally stand to gain from reducing corruption</a:t>
            </a:r>
            <a:r>
              <a:rPr lang="en-US" sz="2800" spc="-150" dirty="0">
                <a:latin typeface="Arial" pitchFamily="34" charset="0"/>
                <a:cs typeface="Arial" pitchFamily="34" charset="0"/>
              </a:rPr>
              <a:t>, and therefore have strong incentives to monitor </a:t>
            </a:r>
            <a:r>
              <a:rPr lang="en-US" sz="2800" spc="-150" dirty="0" smtClean="0">
                <a:latin typeface="Arial" pitchFamily="34" charset="0"/>
                <a:cs typeface="Arial" pitchFamily="34" charset="0"/>
              </a:rPr>
              <a:t>actively.” </a:t>
            </a:r>
          </a:p>
          <a:p>
            <a:r>
              <a:rPr lang="en-US" sz="2800" spc="-150" dirty="0">
                <a:latin typeface="Arial" pitchFamily="34" charset="0"/>
                <a:cs typeface="Arial" pitchFamily="34" charset="0"/>
              </a:rPr>
              <a:t>	</a:t>
            </a:r>
            <a:r>
              <a:rPr lang="en-US" sz="2800" spc="-150" dirty="0" smtClean="0">
                <a:latin typeface="Arial" pitchFamily="34" charset="0"/>
                <a:cs typeface="Arial" pitchFamily="34" charset="0"/>
              </a:rPr>
              <a:t>				(</a:t>
            </a:r>
            <a:r>
              <a:rPr lang="en-US" sz="2800" spc="-150" dirty="0" err="1" smtClean="0">
                <a:latin typeface="Arial" pitchFamily="34" charset="0"/>
                <a:cs typeface="Arial" pitchFamily="34" charset="0"/>
              </a:rPr>
              <a:t>Olken</a:t>
            </a:r>
            <a:r>
              <a:rPr lang="en-US" sz="2800" spc="-150" dirty="0" smtClean="0">
                <a:latin typeface="Arial" pitchFamily="34" charset="0"/>
                <a:cs typeface="Arial" pitchFamily="34" charset="0"/>
              </a:rPr>
              <a:t> 2005)</a:t>
            </a:r>
          </a:p>
        </p:txBody>
      </p:sp>
    </p:spTree>
    <p:extLst>
      <p:ext uri="{BB962C8B-B14F-4D97-AF65-F5344CB8AC3E}">
        <p14:creationId xmlns:p14="http://schemas.microsoft.com/office/powerpoint/2010/main" val="26995325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0"/>
            <a:ext cx="8229600" cy="1143000"/>
          </a:xfrm>
        </p:spPr>
        <p:txBody>
          <a:bodyPr/>
          <a:lstStyle/>
          <a:p>
            <a:r>
              <a:rPr lang="en-US" spc="-150" dirty="0" smtClean="0">
                <a:solidFill>
                  <a:schemeClr val="bg1"/>
                </a:solidFill>
                <a:latin typeface="Arial" pitchFamily="34" charset="0"/>
                <a:cs typeface="Arial" pitchFamily="34" charset="0"/>
              </a:rPr>
              <a:t>so what?</a:t>
            </a:r>
            <a:endParaRPr lang="en-US" spc="-15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59994811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2613392"/>
            <a:ext cx="7315200" cy="707886"/>
          </a:xfrm>
          <a:prstGeom prst="rect">
            <a:avLst/>
          </a:prstGeom>
          <a:noFill/>
        </p:spPr>
        <p:txBody>
          <a:bodyPr wrap="square" rtlCol="0">
            <a:spAutoFit/>
          </a:bodyPr>
          <a:lstStyle/>
          <a:p>
            <a:r>
              <a:rPr lang="en-US" sz="4000" spc="-150" dirty="0">
                <a:solidFill>
                  <a:schemeClr val="bg1">
                    <a:lumMod val="50000"/>
                  </a:schemeClr>
                </a:solidFill>
                <a:latin typeface="Arial" pitchFamily="34" charset="0"/>
                <a:cs typeface="Arial" pitchFamily="34" charset="0"/>
              </a:rPr>
              <a:t>W</a:t>
            </a:r>
            <a:r>
              <a:rPr lang="en-US" sz="4000" spc="-150" dirty="0" smtClean="0">
                <a:solidFill>
                  <a:schemeClr val="bg1">
                    <a:lumMod val="50000"/>
                  </a:schemeClr>
                </a:solidFill>
                <a:latin typeface="Arial" pitchFamily="34" charset="0"/>
                <a:cs typeface="Arial" pitchFamily="34" charset="0"/>
              </a:rPr>
              <a:t>e need to build political will …</a:t>
            </a:r>
          </a:p>
        </p:txBody>
      </p:sp>
    </p:spTree>
    <p:extLst>
      <p:ext uri="{BB962C8B-B14F-4D97-AF65-F5344CB8AC3E}">
        <p14:creationId xmlns:p14="http://schemas.microsoft.com/office/powerpoint/2010/main" val="417980238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2613392"/>
            <a:ext cx="7315200" cy="1631216"/>
          </a:xfrm>
          <a:prstGeom prst="rect">
            <a:avLst/>
          </a:prstGeom>
          <a:noFill/>
        </p:spPr>
        <p:txBody>
          <a:bodyPr wrap="square" rtlCol="0">
            <a:spAutoFit/>
          </a:bodyPr>
          <a:lstStyle/>
          <a:p>
            <a:r>
              <a:rPr lang="en-US" sz="4000" spc="-150" dirty="0">
                <a:solidFill>
                  <a:schemeClr val="bg1">
                    <a:lumMod val="50000"/>
                  </a:schemeClr>
                </a:solidFill>
                <a:latin typeface="Arial" pitchFamily="34" charset="0"/>
                <a:cs typeface="Arial" pitchFamily="34" charset="0"/>
              </a:rPr>
              <a:t>W</a:t>
            </a:r>
            <a:r>
              <a:rPr lang="en-US" sz="4000" spc="-150" dirty="0" smtClean="0">
                <a:solidFill>
                  <a:schemeClr val="bg1">
                    <a:lumMod val="50000"/>
                  </a:schemeClr>
                </a:solidFill>
                <a:latin typeface="Arial" pitchFamily="34" charset="0"/>
                <a:cs typeface="Arial" pitchFamily="34" charset="0"/>
              </a:rPr>
              <a:t>e need to build political will …</a:t>
            </a:r>
          </a:p>
          <a:p>
            <a:r>
              <a:rPr lang="en-US" sz="4000" spc="-150" dirty="0">
                <a:solidFill>
                  <a:schemeClr val="bg1">
                    <a:lumMod val="50000"/>
                  </a:schemeClr>
                </a:solidFill>
                <a:latin typeface="Arial" pitchFamily="34" charset="0"/>
                <a:cs typeface="Arial" pitchFamily="34" charset="0"/>
              </a:rPr>
              <a:t>	</a:t>
            </a:r>
            <a:r>
              <a:rPr lang="en-US" sz="4000" spc="-150" dirty="0" smtClean="0">
                <a:solidFill>
                  <a:schemeClr val="bg1">
                    <a:lumMod val="50000"/>
                  </a:schemeClr>
                </a:solidFill>
                <a:latin typeface="Arial" pitchFamily="34" charset="0"/>
                <a:cs typeface="Arial" pitchFamily="34" charset="0"/>
              </a:rPr>
              <a:t>but </a:t>
            </a:r>
            <a:r>
              <a:rPr lang="en-US" sz="6000" spc="-150" dirty="0" smtClean="0">
                <a:latin typeface="Arial" pitchFamily="34" charset="0"/>
                <a:cs typeface="Arial" pitchFamily="34" charset="0"/>
              </a:rPr>
              <a:t>politics is messy</a:t>
            </a:r>
            <a:endParaRPr lang="en-US" sz="6000" spc="-150" dirty="0">
              <a:latin typeface="Arial" pitchFamily="34" charset="0"/>
              <a:cs typeface="Arial" pitchFamily="34" charset="0"/>
            </a:endParaRPr>
          </a:p>
        </p:txBody>
      </p:sp>
    </p:spTree>
    <p:extLst>
      <p:ext uri="{BB962C8B-B14F-4D97-AF65-F5344CB8AC3E}">
        <p14:creationId xmlns:p14="http://schemas.microsoft.com/office/powerpoint/2010/main" val="33077022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0"/>
            <a:ext cx="8229600" cy="1143000"/>
          </a:xfrm>
        </p:spPr>
        <p:txBody>
          <a:bodyPr/>
          <a:lstStyle/>
          <a:p>
            <a:r>
              <a:rPr lang="en-US" spc="-150" dirty="0" smtClean="0">
                <a:solidFill>
                  <a:schemeClr val="bg1"/>
                </a:solidFill>
                <a:latin typeface="Arial" pitchFamily="34" charset="0"/>
                <a:cs typeface="Arial" pitchFamily="34" charset="0"/>
              </a:rPr>
              <a:t>action</a:t>
            </a:r>
            <a:endParaRPr lang="en-US" spc="-15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07901226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smtClean="0"/>
              <a:t>Indicators and Benchmarks (IB)</a:t>
            </a:r>
            <a:endParaRPr lang="en-US" dirty="0"/>
          </a:p>
        </p:txBody>
      </p:sp>
      <p:graphicFrame>
        <p:nvGraphicFramePr>
          <p:cNvPr id="16" name="Content Placeholder 15"/>
          <p:cNvGraphicFramePr>
            <a:graphicFrameLocks noGrp="1"/>
          </p:cNvGraphicFramePr>
          <p:nvPr>
            <p:ph idx="1"/>
            <p:extLst>
              <p:ext uri="{D42A27DB-BD31-4B8C-83A1-F6EECF244321}">
                <p14:modId xmlns:p14="http://schemas.microsoft.com/office/powerpoint/2010/main" val="3644044887"/>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351561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609600"/>
            <a:ext cx="8229600" cy="1524000"/>
          </a:xfrm>
        </p:spPr>
        <p:txBody>
          <a:bodyPr>
            <a:normAutofit/>
          </a:bodyPr>
          <a:lstStyle/>
          <a:p>
            <a:pPr algn="r"/>
            <a:r>
              <a:rPr lang="en-US" dirty="0" smtClean="0"/>
              <a:t>It’s</a:t>
            </a:r>
            <a:r>
              <a:rPr lang="en-US" dirty="0" smtClean="0">
                <a:solidFill>
                  <a:schemeClr val="bg1">
                    <a:lumMod val="65000"/>
                  </a:schemeClr>
                </a:solidFill>
              </a:rPr>
              <a:t> . . . </a:t>
            </a:r>
            <a:endParaRPr lang="en-US" sz="4000" dirty="0">
              <a:solidFill>
                <a:schemeClr val="bg1">
                  <a:lumMod val="65000"/>
                </a:schemeClr>
              </a:solidFill>
            </a:endParaRPr>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57250" y="2514600"/>
            <a:ext cx="7429500" cy="2743200"/>
          </a:xfrm>
        </p:spPr>
      </p:pic>
      <p:sp>
        <p:nvSpPr>
          <p:cNvPr id="5" name="TextBox 4"/>
          <p:cNvSpPr txBox="1"/>
          <p:nvPr/>
        </p:nvSpPr>
        <p:spPr>
          <a:xfrm>
            <a:off x="4267200" y="5643282"/>
            <a:ext cx="3733800" cy="369332"/>
          </a:xfrm>
          <a:prstGeom prst="rect">
            <a:avLst/>
          </a:prstGeom>
          <a:noFill/>
        </p:spPr>
        <p:txBody>
          <a:bodyPr wrap="square" rtlCol="0">
            <a:spAutoFit/>
          </a:bodyPr>
          <a:lstStyle/>
          <a:p>
            <a:r>
              <a:rPr lang="en-US" dirty="0" smtClean="0">
                <a:solidFill>
                  <a:schemeClr val="bg1">
                    <a:lumMod val="50000"/>
                  </a:schemeClr>
                </a:solidFill>
              </a:rPr>
              <a:t>Source: Global Integrity Report (2011)</a:t>
            </a:r>
            <a:endParaRPr lang="en-US" dirty="0">
              <a:solidFill>
                <a:schemeClr val="bg1">
                  <a:lumMod val="50000"/>
                </a:schemeClr>
              </a:solidFill>
            </a:endParaRPr>
          </a:p>
        </p:txBody>
      </p:sp>
    </p:spTree>
    <p:extLst>
      <p:ext uri="{BB962C8B-B14F-4D97-AF65-F5344CB8AC3E}">
        <p14:creationId xmlns:p14="http://schemas.microsoft.com/office/powerpoint/2010/main" val="21278065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smtClean="0"/>
              <a:t>Indicators and Benchmarks (IB)</a:t>
            </a:r>
            <a:endParaRPr lang="en-US" dirty="0"/>
          </a:p>
        </p:txBody>
      </p:sp>
      <p:graphicFrame>
        <p:nvGraphicFramePr>
          <p:cNvPr id="16" name="Content Placeholder 15"/>
          <p:cNvGraphicFramePr>
            <a:graphicFrameLocks noGrp="1"/>
          </p:cNvGraphicFramePr>
          <p:nvPr>
            <p:ph idx="1"/>
            <p:extLst>
              <p:ext uri="{D42A27DB-BD31-4B8C-83A1-F6EECF244321}">
                <p14:modId xmlns:p14="http://schemas.microsoft.com/office/powerpoint/2010/main" val="2459569462"/>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9867000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smtClean="0"/>
              <a:t>Indicators and Benchmarks (IB)</a:t>
            </a:r>
            <a:endParaRPr lang="en-US" dirty="0"/>
          </a:p>
        </p:txBody>
      </p:sp>
      <p:graphicFrame>
        <p:nvGraphicFramePr>
          <p:cNvPr id="16" name="Content Placeholder 15"/>
          <p:cNvGraphicFramePr>
            <a:graphicFrameLocks noGrp="1"/>
          </p:cNvGraphicFramePr>
          <p:nvPr>
            <p:ph idx="1"/>
            <p:extLst>
              <p:ext uri="{D42A27DB-BD31-4B8C-83A1-F6EECF244321}">
                <p14:modId xmlns:p14="http://schemas.microsoft.com/office/powerpoint/2010/main" val="659033107"/>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475037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backgroundRemoval t="18934" b="95489" l="19518" r="89991"/>
                    </a14:imgEffect>
                  </a14:imgLayer>
                </a14:imgProps>
              </a:ext>
              <a:ext uri="{28A0092B-C50C-407E-A947-70E740481C1C}">
                <a14:useLocalDpi xmlns:a14="http://schemas.microsoft.com/office/drawing/2010/main" val="0"/>
              </a:ext>
            </a:extLst>
          </a:blip>
          <a:stretch>
            <a:fillRect/>
          </a:stretch>
        </p:blipFill>
        <p:spPr>
          <a:xfrm>
            <a:off x="2703394" y="2057400"/>
            <a:ext cx="7426271" cy="4941541"/>
          </a:xfrm>
          <a:prstGeom prst="rect">
            <a:avLst/>
          </a:prstGeom>
        </p:spPr>
      </p:pic>
      <p:sp>
        <p:nvSpPr>
          <p:cNvPr id="5" name="TextBox 4"/>
          <p:cNvSpPr txBox="1"/>
          <p:nvPr/>
        </p:nvSpPr>
        <p:spPr>
          <a:xfrm>
            <a:off x="454925" y="984072"/>
            <a:ext cx="7467600" cy="1938992"/>
          </a:xfrm>
          <a:prstGeom prst="rect">
            <a:avLst/>
          </a:prstGeom>
          <a:noFill/>
        </p:spPr>
        <p:txBody>
          <a:bodyPr wrap="square" rtlCol="0">
            <a:spAutoFit/>
          </a:bodyPr>
          <a:lstStyle/>
          <a:p>
            <a:r>
              <a:rPr lang="en-US" sz="4000" dirty="0" smtClean="0">
                <a:latin typeface="Arial" pitchFamily="34" charset="0"/>
                <a:cs typeface="Arial" pitchFamily="34" charset="0"/>
              </a:rPr>
              <a:t>Tip </a:t>
            </a:r>
            <a:r>
              <a:rPr lang="en-US" sz="4000" dirty="0" smtClean="0">
                <a:solidFill>
                  <a:srgbClr val="FF0000"/>
                </a:solidFill>
                <a:latin typeface="Arial" pitchFamily="34" charset="0"/>
                <a:cs typeface="Arial" pitchFamily="34" charset="0"/>
              </a:rPr>
              <a:t>each</a:t>
            </a:r>
            <a:r>
              <a:rPr lang="en-US" sz="4000" dirty="0" smtClean="0">
                <a:latin typeface="Arial" pitchFamily="34" charset="0"/>
                <a:cs typeface="Arial" pitchFamily="34" charset="0"/>
              </a:rPr>
              <a:t> individual’s cost-benefit balance into joining our cause</a:t>
            </a:r>
          </a:p>
        </p:txBody>
      </p:sp>
    </p:spTree>
    <p:extLst>
      <p:ext uri="{BB962C8B-B14F-4D97-AF65-F5344CB8AC3E}">
        <p14:creationId xmlns:p14="http://schemas.microsoft.com/office/powerpoint/2010/main" val="4237303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221934311"/>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0681894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804701012"/>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9199110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2857500"/>
            <a:ext cx="8229600" cy="1143000"/>
          </a:xfrm>
        </p:spPr>
        <p:txBody>
          <a:bodyPr/>
          <a:lstStyle/>
          <a:p>
            <a:r>
              <a:rPr lang="en-US" spc="-150" dirty="0" smtClean="0">
                <a:solidFill>
                  <a:schemeClr val="bg1"/>
                </a:solidFill>
                <a:latin typeface="Arial" pitchFamily="34" charset="0"/>
                <a:cs typeface="Arial" pitchFamily="34" charset="0"/>
              </a:rPr>
              <a:t>IB and ADB</a:t>
            </a:r>
            <a:endParaRPr lang="en-US" spc="-15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69860071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9475" y="1371600"/>
            <a:ext cx="4114800" cy="1815882"/>
          </a:xfrm>
          <a:prstGeom prst="rect">
            <a:avLst/>
          </a:prstGeom>
          <a:noFill/>
        </p:spPr>
        <p:txBody>
          <a:bodyPr wrap="square" rtlCol="0">
            <a:spAutoFit/>
          </a:bodyPr>
          <a:lstStyle/>
          <a:p>
            <a:r>
              <a:rPr lang="en-US" sz="2800" dirty="0" smtClean="0">
                <a:solidFill>
                  <a:schemeClr val="bg1">
                    <a:lumMod val="50000"/>
                  </a:schemeClr>
                </a:solidFill>
                <a:latin typeface="Arial" pitchFamily="34" charset="0"/>
                <a:cs typeface="Arial" pitchFamily="34" charset="0"/>
              </a:rPr>
              <a:t>How IB fits ADB</a:t>
            </a:r>
          </a:p>
          <a:p>
            <a:endParaRPr lang="en-US" sz="2800" dirty="0" smtClean="0">
              <a:latin typeface="Arial" pitchFamily="34" charset="0"/>
              <a:cs typeface="Arial" pitchFamily="34" charset="0"/>
            </a:endParaRPr>
          </a:p>
          <a:p>
            <a:pPr marL="457200" indent="-457200">
              <a:buFont typeface="Arial" pitchFamily="34" charset="0"/>
              <a:buChar char="•"/>
            </a:pPr>
            <a:r>
              <a:rPr lang="en-US" sz="2800" dirty="0" smtClean="0">
                <a:latin typeface="Arial" pitchFamily="34" charset="0"/>
                <a:cs typeface="Arial" pitchFamily="34" charset="0"/>
              </a:rPr>
              <a:t>Cordial relationship with government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2286000"/>
            <a:ext cx="4267200" cy="4281567"/>
          </a:xfrm>
          <a:prstGeom prst="rect">
            <a:avLst/>
          </a:prstGeom>
        </p:spPr>
      </p:pic>
    </p:spTree>
    <p:extLst>
      <p:ext uri="{BB962C8B-B14F-4D97-AF65-F5344CB8AC3E}">
        <p14:creationId xmlns:p14="http://schemas.microsoft.com/office/powerpoint/2010/main" val="104537501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9475" y="1371600"/>
            <a:ext cx="4114800" cy="2677656"/>
          </a:xfrm>
          <a:prstGeom prst="rect">
            <a:avLst/>
          </a:prstGeom>
          <a:noFill/>
        </p:spPr>
        <p:txBody>
          <a:bodyPr wrap="square" rtlCol="0">
            <a:spAutoFit/>
          </a:bodyPr>
          <a:lstStyle/>
          <a:p>
            <a:r>
              <a:rPr lang="en-US" sz="2800" dirty="0" smtClean="0">
                <a:solidFill>
                  <a:schemeClr val="bg1">
                    <a:lumMod val="50000"/>
                  </a:schemeClr>
                </a:solidFill>
                <a:latin typeface="Arial" pitchFamily="34" charset="0"/>
                <a:cs typeface="Arial" pitchFamily="34" charset="0"/>
              </a:rPr>
              <a:t>How IB fits ADB</a:t>
            </a:r>
          </a:p>
          <a:p>
            <a:endParaRPr lang="en-US" sz="2800" dirty="0" smtClean="0">
              <a:solidFill>
                <a:schemeClr val="bg1">
                  <a:lumMod val="50000"/>
                </a:schemeClr>
              </a:solidFill>
              <a:latin typeface="Arial" pitchFamily="34" charset="0"/>
              <a:cs typeface="Arial" pitchFamily="34" charset="0"/>
            </a:endParaRPr>
          </a:p>
          <a:p>
            <a:pPr marL="457200" indent="-457200">
              <a:buFont typeface="Arial" pitchFamily="34" charset="0"/>
              <a:buChar char="•"/>
            </a:pPr>
            <a:r>
              <a:rPr lang="en-US" sz="2800" dirty="0" smtClean="0">
                <a:solidFill>
                  <a:schemeClr val="bg1">
                    <a:lumMod val="50000"/>
                  </a:schemeClr>
                </a:solidFill>
                <a:latin typeface="Arial" pitchFamily="34" charset="0"/>
                <a:cs typeface="Arial" pitchFamily="34" charset="0"/>
              </a:rPr>
              <a:t>Cordial relationship with government</a:t>
            </a:r>
          </a:p>
          <a:p>
            <a:pPr marL="457200" indent="-457200">
              <a:buFont typeface="Arial" pitchFamily="34" charset="0"/>
              <a:buChar char="•"/>
            </a:pPr>
            <a:r>
              <a:rPr lang="en-US" sz="2800" dirty="0" smtClean="0">
                <a:latin typeface="Arial" pitchFamily="34" charset="0"/>
                <a:cs typeface="Arial" pitchFamily="34" charset="0"/>
              </a:rPr>
              <a:t>Routinized implementation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2286000"/>
            <a:ext cx="4267200" cy="4281567"/>
          </a:xfrm>
          <a:prstGeom prst="rect">
            <a:avLst/>
          </a:prstGeom>
        </p:spPr>
      </p:pic>
    </p:spTree>
    <p:extLst>
      <p:ext uri="{BB962C8B-B14F-4D97-AF65-F5344CB8AC3E}">
        <p14:creationId xmlns:p14="http://schemas.microsoft.com/office/powerpoint/2010/main" val="227372898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9475" y="1371600"/>
            <a:ext cx="4114800" cy="3108543"/>
          </a:xfrm>
          <a:prstGeom prst="rect">
            <a:avLst/>
          </a:prstGeom>
          <a:noFill/>
        </p:spPr>
        <p:txBody>
          <a:bodyPr wrap="square" rtlCol="0">
            <a:spAutoFit/>
          </a:bodyPr>
          <a:lstStyle/>
          <a:p>
            <a:r>
              <a:rPr lang="en-US" sz="2800" dirty="0" smtClean="0">
                <a:solidFill>
                  <a:schemeClr val="bg1">
                    <a:lumMod val="50000"/>
                  </a:schemeClr>
                </a:solidFill>
                <a:latin typeface="Arial" pitchFamily="34" charset="0"/>
                <a:cs typeface="Arial" pitchFamily="34" charset="0"/>
              </a:rPr>
              <a:t>How IB fits ADB</a:t>
            </a:r>
          </a:p>
          <a:p>
            <a:endParaRPr lang="en-US" sz="2800" dirty="0" smtClean="0">
              <a:latin typeface="Arial" pitchFamily="34" charset="0"/>
              <a:cs typeface="Arial" pitchFamily="34" charset="0"/>
            </a:endParaRPr>
          </a:p>
          <a:p>
            <a:pPr marL="457200" indent="-457200">
              <a:buFont typeface="Arial" pitchFamily="34" charset="0"/>
              <a:buChar char="•"/>
            </a:pPr>
            <a:r>
              <a:rPr lang="en-US" sz="2800" dirty="0" smtClean="0">
                <a:solidFill>
                  <a:schemeClr val="bg1">
                    <a:lumMod val="50000"/>
                  </a:schemeClr>
                </a:solidFill>
                <a:latin typeface="Arial" pitchFamily="34" charset="0"/>
                <a:cs typeface="Arial" pitchFamily="34" charset="0"/>
              </a:rPr>
              <a:t>Cordial relationship with government</a:t>
            </a:r>
          </a:p>
          <a:p>
            <a:pPr marL="457200" indent="-457200">
              <a:buFont typeface="Arial" pitchFamily="34" charset="0"/>
              <a:buChar char="•"/>
            </a:pPr>
            <a:r>
              <a:rPr lang="en-US" sz="2800" dirty="0" smtClean="0">
                <a:solidFill>
                  <a:schemeClr val="bg1">
                    <a:lumMod val="50000"/>
                  </a:schemeClr>
                </a:solidFill>
                <a:latin typeface="Arial" pitchFamily="34" charset="0"/>
                <a:cs typeface="Arial" pitchFamily="34" charset="0"/>
              </a:rPr>
              <a:t>Routinized implementation</a:t>
            </a:r>
          </a:p>
          <a:p>
            <a:pPr marL="457200" indent="-457200">
              <a:buFont typeface="Arial" pitchFamily="34" charset="0"/>
              <a:buChar char="•"/>
            </a:pPr>
            <a:r>
              <a:rPr lang="en-US" sz="2800" dirty="0" smtClean="0">
                <a:latin typeface="Arial" pitchFamily="34" charset="0"/>
                <a:cs typeface="Arial" pitchFamily="34" charset="0"/>
              </a:rPr>
              <a:t>Technical capacity</a:t>
            </a:r>
            <a:endParaRPr lang="en-US" sz="2800" dirty="0">
              <a:latin typeface="Arial" pitchFamily="34" charset="0"/>
              <a:cs typeface="Arial"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2286000"/>
            <a:ext cx="4267200" cy="4281567"/>
          </a:xfrm>
          <a:prstGeom prst="rect">
            <a:avLst/>
          </a:prstGeom>
        </p:spPr>
      </p:pic>
    </p:spTree>
    <p:extLst>
      <p:ext uri="{BB962C8B-B14F-4D97-AF65-F5344CB8AC3E}">
        <p14:creationId xmlns:p14="http://schemas.microsoft.com/office/powerpoint/2010/main" val="295472174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146572" y="1146572"/>
            <a:ext cx="6858000" cy="4564856"/>
          </a:xfrm>
          <a:prstGeom prst="rect">
            <a:avLst/>
          </a:prstGeom>
        </p:spPr>
      </p:pic>
      <p:sp>
        <p:nvSpPr>
          <p:cNvPr id="4" name="TextBox 3"/>
          <p:cNvSpPr txBox="1"/>
          <p:nvPr/>
        </p:nvSpPr>
        <p:spPr>
          <a:xfrm>
            <a:off x="4343400" y="1143000"/>
            <a:ext cx="4114800" cy="1815882"/>
          </a:xfrm>
          <a:prstGeom prst="rect">
            <a:avLst/>
          </a:prstGeom>
          <a:noFill/>
        </p:spPr>
        <p:txBody>
          <a:bodyPr wrap="square" rtlCol="0">
            <a:spAutoFit/>
          </a:bodyPr>
          <a:lstStyle/>
          <a:p>
            <a:r>
              <a:rPr lang="en-US" sz="2800" dirty="0" smtClean="0">
                <a:solidFill>
                  <a:schemeClr val="bg1">
                    <a:lumMod val="50000"/>
                  </a:schemeClr>
                </a:solidFill>
                <a:latin typeface="Arial" pitchFamily="34" charset="0"/>
                <a:cs typeface="Arial" pitchFamily="34" charset="0"/>
              </a:rPr>
              <a:t>ADB’s areas for improvement: </a:t>
            </a:r>
            <a:r>
              <a:rPr lang="en-US" sz="2800" dirty="0" smtClean="0">
                <a:latin typeface="Arial" pitchFamily="34" charset="0"/>
                <a:cs typeface="Arial" pitchFamily="34" charset="0"/>
              </a:rPr>
              <a:t>Political economy analysis &amp; Deep country knowledge</a:t>
            </a:r>
          </a:p>
        </p:txBody>
      </p:sp>
    </p:spTree>
    <p:extLst>
      <p:ext uri="{BB962C8B-B14F-4D97-AF65-F5344CB8AC3E}">
        <p14:creationId xmlns:p14="http://schemas.microsoft.com/office/powerpoint/2010/main" val="15848652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609600"/>
            <a:ext cx="8229600" cy="1524000"/>
          </a:xfrm>
        </p:spPr>
        <p:txBody>
          <a:bodyPr>
            <a:normAutofit/>
          </a:bodyPr>
          <a:lstStyle/>
          <a:p>
            <a:pPr algn="r"/>
            <a:r>
              <a:rPr lang="en-US" sz="4000" dirty="0" smtClean="0">
                <a:solidFill>
                  <a:schemeClr val="bg1">
                    <a:lumMod val="50000"/>
                  </a:schemeClr>
                </a:solidFill>
                <a:latin typeface="Arial" pitchFamily="34" charset="0"/>
                <a:cs typeface="Arial" pitchFamily="34" charset="0"/>
              </a:rPr>
              <a:t>Here is a </a:t>
            </a:r>
            <a:r>
              <a:rPr lang="en-US" dirty="0" smtClean="0">
                <a:latin typeface="Arial" pitchFamily="34" charset="0"/>
                <a:cs typeface="Arial" pitchFamily="34" charset="0"/>
              </a:rPr>
              <a:t>fuller</a:t>
            </a:r>
            <a:r>
              <a:rPr lang="en-US" sz="4000" dirty="0" smtClean="0">
                <a:solidFill>
                  <a:schemeClr val="bg1">
                    <a:lumMod val="50000"/>
                  </a:schemeClr>
                </a:solidFill>
                <a:latin typeface="Arial" pitchFamily="34" charset="0"/>
                <a:cs typeface="Arial" pitchFamily="34" charset="0"/>
              </a:rPr>
              <a:t> picture</a:t>
            </a:r>
            <a:endParaRPr lang="en-US" sz="4000" dirty="0">
              <a:solidFill>
                <a:schemeClr val="bg1">
                  <a:lumMod val="65000"/>
                </a:schemeClr>
              </a:solidFill>
              <a:latin typeface="Arial" pitchFamily="34" charset="0"/>
              <a:cs typeface="Arial" pitchFamily="34" charset="0"/>
            </a:endParaRPr>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57250" y="2133600"/>
            <a:ext cx="7429500" cy="3429000"/>
          </a:xfrm>
        </p:spPr>
      </p:pic>
      <p:sp>
        <p:nvSpPr>
          <p:cNvPr id="5" name="TextBox 4"/>
          <p:cNvSpPr txBox="1"/>
          <p:nvPr/>
        </p:nvSpPr>
        <p:spPr>
          <a:xfrm>
            <a:off x="4267200" y="5643282"/>
            <a:ext cx="3733800" cy="369332"/>
          </a:xfrm>
          <a:prstGeom prst="rect">
            <a:avLst/>
          </a:prstGeom>
          <a:noFill/>
        </p:spPr>
        <p:txBody>
          <a:bodyPr wrap="square" rtlCol="0">
            <a:spAutoFit/>
          </a:bodyPr>
          <a:lstStyle/>
          <a:p>
            <a:r>
              <a:rPr lang="en-US" dirty="0" smtClean="0">
                <a:solidFill>
                  <a:schemeClr val="bg1">
                    <a:lumMod val="50000"/>
                  </a:schemeClr>
                </a:solidFill>
              </a:rPr>
              <a:t>Source: Global Integrity Report (2011)</a:t>
            </a:r>
            <a:endParaRPr lang="en-US" dirty="0">
              <a:solidFill>
                <a:schemeClr val="bg1">
                  <a:lumMod val="50000"/>
                </a:schemeClr>
              </a:solidFill>
            </a:endParaRPr>
          </a:p>
        </p:txBody>
      </p:sp>
    </p:spTree>
    <p:extLst>
      <p:ext uri="{BB962C8B-B14F-4D97-AF65-F5344CB8AC3E}">
        <p14:creationId xmlns:p14="http://schemas.microsoft.com/office/powerpoint/2010/main" val="386177186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2857500"/>
            <a:ext cx="8229600" cy="1143000"/>
          </a:xfrm>
        </p:spPr>
        <p:txBody>
          <a:bodyPr/>
          <a:lstStyle/>
          <a:p>
            <a:r>
              <a:rPr lang="en-US" spc="-150" dirty="0" smtClean="0">
                <a:solidFill>
                  <a:schemeClr val="bg1"/>
                </a:solidFill>
                <a:latin typeface="Arial" pitchFamily="34" charset="0"/>
                <a:cs typeface="Arial" pitchFamily="34" charset="0"/>
              </a:rPr>
              <a:t>word of caution</a:t>
            </a:r>
            <a:endParaRPr lang="en-US" spc="-15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67112779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5800" y="2551837"/>
            <a:ext cx="7239000" cy="1754326"/>
          </a:xfrm>
          <a:prstGeom prst="rect">
            <a:avLst/>
          </a:prstGeom>
          <a:noFill/>
        </p:spPr>
        <p:txBody>
          <a:bodyPr wrap="square" rtlCol="0">
            <a:spAutoFit/>
          </a:bodyPr>
          <a:lstStyle/>
          <a:p>
            <a:r>
              <a:rPr lang="en-US" sz="5400" dirty="0" smtClean="0">
                <a:solidFill>
                  <a:schemeClr val="bg1">
                    <a:lumMod val="50000"/>
                  </a:schemeClr>
                </a:solidFill>
                <a:latin typeface="Arial" pitchFamily="34" charset="0"/>
                <a:cs typeface="Arial" pitchFamily="34" charset="0"/>
              </a:rPr>
              <a:t>Change </a:t>
            </a:r>
            <a:r>
              <a:rPr lang="en-US" sz="5400" dirty="0" smtClean="0">
                <a:latin typeface="Arial" pitchFamily="34" charset="0"/>
                <a:cs typeface="Arial" pitchFamily="34" charset="0"/>
              </a:rPr>
              <a:t>the </a:t>
            </a:r>
            <a:r>
              <a:rPr lang="en-US" sz="5400" dirty="0" smtClean="0">
                <a:latin typeface="Arial" pitchFamily="34" charset="0"/>
                <a:cs typeface="Arial" pitchFamily="34" charset="0"/>
              </a:rPr>
              <a:t>mindset,</a:t>
            </a:r>
            <a:endParaRPr lang="en-US" sz="5400" dirty="0" smtClean="0">
              <a:latin typeface="Arial" pitchFamily="34" charset="0"/>
              <a:cs typeface="Arial" pitchFamily="34" charset="0"/>
            </a:endParaRPr>
          </a:p>
          <a:p>
            <a:r>
              <a:rPr lang="en-US" sz="5400" dirty="0" smtClean="0">
                <a:solidFill>
                  <a:schemeClr val="bg1">
                    <a:lumMod val="50000"/>
                  </a:schemeClr>
                </a:solidFill>
                <a:latin typeface="Arial" pitchFamily="34" charset="0"/>
                <a:cs typeface="Arial" pitchFamily="34" charset="0"/>
              </a:rPr>
              <a:t>not the tool</a:t>
            </a:r>
            <a:endParaRPr lang="en-US" sz="5400"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56060207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2857500"/>
            <a:ext cx="8229600" cy="1143000"/>
          </a:xfrm>
        </p:spPr>
        <p:txBody>
          <a:bodyPr/>
          <a:lstStyle/>
          <a:p>
            <a:r>
              <a:rPr lang="en-US" spc="-150" dirty="0" smtClean="0">
                <a:solidFill>
                  <a:schemeClr val="bg1"/>
                </a:solidFill>
                <a:latin typeface="Arial" pitchFamily="34" charset="0"/>
                <a:cs typeface="Arial" pitchFamily="34" charset="0"/>
              </a:rPr>
              <a:t>thank you</a:t>
            </a:r>
            <a:endParaRPr lang="en-US" spc="-15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3018686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609600"/>
            <a:ext cx="8229600" cy="1524000"/>
          </a:xfrm>
        </p:spPr>
        <p:txBody>
          <a:bodyPr>
            <a:normAutofit/>
          </a:bodyPr>
          <a:lstStyle/>
          <a:p>
            <a:pPr algn="r"/>
            <a:r>
              <a:rPr lang="en-US" sz="4000" dirty="0" smtClean="0">
                <a:solidFill>
                  <a:schemeClr val="bg1">
                    <a:lumMod val="50000"/>
                  </a:schemeClr>
                </a:solidFill>
                <a:latin typeface="Arial" pitchFamily="34" charset="0"/>
                <a:cs typeface="Arial" pitchFamily="34" charset="0"/>
              </a:rPr>
              <a:t>An even </a:t>
            </a:r>
            <a:r>
              <a:rPr lang="en-US" dirty="0" smtClean="0">
                <a:latin typeface="Arial" pitchFamily="34" charset="0"/>
                <a:cs typeface="Arial" pitchFamily="34" charset="0"/>
              </a:rPr>
              <a:t>fuller</a:t>
            </a:r>
            <a:r>
              <a:rPr lang="en-US" sz="4000" dirty="0" smtClean="0">
                <a:solidFill>
                  <a:schemeClr val="bg1">
                    <a:lumMod val="50000"/>
                  </a:schemeClr>
                </a:solidFill>
                <a:latin typeface="Arial" pitchFamily="34" charset="0"/>
                <a:cs typeface="Arial" pitchFamily="34" charset="0"/>
              </a:rPr>
              <a:t> picture</a:t>
            </a:r>
            <a:endParaRPr lang="en-US" sz="4000" dirty="0">
              <a:solidFill>
                <a:schemeClr val="bg1">
                  <a:lumMod val="65000"/>
                </a:schemeClr>
              </a:solidFill>
              <a:latin typeface="Arial" pitchFamily="34" charset="0"/>
              <a:cs typeface="Arial" pitchFamily="34" charset="0"/>
            </a:endParaRPr>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85938" y="1885950"/>
            <a:ext cx="5572125" cy="4286250"/>
          </a:xfrm>
        </p:spPr>
      </p:pic>
      <p:sp>
        <p:nvSpPr>
          <p:cNvPr id="5" name="TextBox 4"/>
          <p:cNvSpPr txBox="1"/>
          <p:nvPr/>
        </p:nvSpPr>
        <p:spPr>
          <a:xfrm>
            <a:off x="4263788" y="6172200"/>
            <a:ext cx="3733800" cy="369332"/>
          </a:xfrm>
          <a:prstGeom prst="rect">
            <a:avLst/>
          </a:prstGeom>
          <a:noFill/>
        </p:spPr>
        <p:txBody>
          <a:bodyPr wrap="square" rtlCol="0">
            <a:spAutoFit/>
          </a:bodyPr>
          <a:lstStyle/>
          <a:p>
            <a:r>
              <a:rPr lang="en-US" dirty="0" smtClean="0">
                <a:solidFill>
                  <a:schemeClr val="bg1">
                    <a:lumMod val="50000"/>
                  </a:schemeClr>
                </a:solidFill>
              </a:rPr>
              <a:t>Source: Global Integrity Report (2011)</a:t>
            </a:r>
            <a:endParaRPr lang="en-US" dirty="0">
              <a:solidFill>
                <a:schemeClr val="bg1">
                  <a:lumMod val="50000"/>
                </a:schemeClr>
              </a:solidFill>
            </a:endParaRPr>
          </a:p>
        </p:txBody>
      </p:sp>
    </p:spTree>
    <p:extLst>
      <p:ext uri="{BB962C8B-B14F-4D97-AF65-F5344CB8AC3E}">
        <p14:creationId xmlns:p14="http://schemas.microsoft.com/office/powerpoint/2010/main" val="4936550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rotWithShape="1">
          <a:blip r:embed="rId3" cstate="print">
            <a:grayscl/>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7143" t="1649" r="7143" b="1649"/>
          <a:stretch/>
        </p:blipFill>
        <p:spPr>
          <a:xfrm>
            <a:off x="0" y="0"/>
            <a:ext cx="9144000" cy="6858000"/>
          </a:xfrm>
        </p:spPr>
      </p:pic>
      <p:sp>
        <p:nvSpPr>
          <p:cNvPr id="5" name="TextBox 4"/>
          <p:cNvSpPr txBox="1"/>
          <p:nvPr/>
        </p:nvSpPr>
        <p:spPr>
          <a:xfrm>
            <a:off x="647700" y="4980563"/>
            <a:ext cx="7848600" cy="584775"/>
          </a:xfrm>
          <a:prstGeom prst="rect">
            <a:avLst/>
          </a:prstGeom>
          <a:noFill/>
        </p:spPr>
        <p:txBody>
          <a:bodyPr wrap="square" rtlCol="0">
            <a:spAutoFit/>
          </a:bodyPr>
          <a:lstStyle/>
          <a:p>
            <a:r>
              <a:rPr lang="en-US" sz="3200" b="1" spc="-150" dirty="0" smtClean="0">
                <a:solidFill>
                  <a:schemeClr val="bg1"/>
                </a:solidFill>
                <a:latin typeface="Arial" pitchFamily="34" charset="0"/>
                <a:cs typeface="Arial" pitchFamily="34" charset="0"/>
              </a:rPr>
              <a:t>Challenge #1: Implementation gap</a:t>
            </a:r>
          </a:p>
        </p:txBody>
      </p:sp>
    </p:spTree>
    <p:extLst>
      <p:ext uri="{BB962C8B-B14F-4D97-AF65-F5344CB8AC3E}">
        <p14:creationId xmlns:p14="http://schemas.microsoft.com/office/powerpoint/2010/main" val="42423006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rotWithShape="1">
          <a:blip r:embed="rId3" cstate="print">
            <a:grayscl/>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7143" t="1649" r="7143" b="1649"/>
          <a:stretch/>
        </p:blipFill>
        <p:spPr>
          <a:xfrm>
            <a:off x="0" y="0"/>
            <a:ext cx="9144000" cy="6858000"/>
          </a:xfrm>
        </p:spPr>
      </p:pic>
      <p:sp>
        <p:nvSpPr>
          <p:cNvPr id="5" name="TextBox 4"/>
          <p:cNvSpPr txBox="1"/>
          <p:nvPr/>
        </p:nvSpPr>
        <p:spPr>
          <a:xfrm>
            <a:off x="647700" y="4980563"/>
            <a:ext cx="7848600" cy="1877437"/>
          </a:xfrm>
          <a:prstGeom prst="rect">
            <a:avLst/>
          </a:prstGeom>
          <a:noFill/>
        </p:spPr>
        <p:txBody>
          <a:bodyPr wrap="square" rtlCol="0">
            <a:spAutoFit/>
          </a:bodyPr>
          <a:lstStyle/>
          <a:p>
            <a:r>
              <a:rPr lang="en-US" sz="3200" b="1" spc="-150" dirty="0" smtClean="0">
                <a:solidFill>
                  <a:schemeClr val="bg1"/>
                </a:solidFill>
                <a:latin typeface="Arial" pitchFamily="34" charset="0"/>
                <a:cs typeface="Arial" pitchFamily="34" charset="0"/>
              </a:rPr>
              <a:t>Challenge #1: Implementation gap</a:t>
            </a:r>
          </a:p>
          <a:p>
            <a:r>
              <a:rPr lang="en-US" sz="2800" spc="-150" dirty="0" smtClean="0">
                <a:solidFill>
                  <a:schemeClr val="bg1"/>
                </a:solidFill>
                <a:latin typeface="Arial" pitchFamily="34" charset="0"/>
                <a:cs typeface="Arial" pitchFamily="34" charset="0"/>
              </a:rPr>
              <a:t>“…budgets are better made than executed, practice lags behind the creation of processes and laws.” </a:t>
            </a:r>
          </a:p>
          <a:p>
            <a:r>
              <a:rPr lang="en-US" sz="2800" spc="-150" dirty="0">
                <a:solidFill>
                  <a:schemeClr val="bg1"/>
                </a:solidFill>
                <a:latin typeface="Arial" pitchFamily="34" charset="0"/>
                <a:cs typeface="Arial" pitchFamily="34" charset="0"/>
              </a:rPr>
              <a:t>	</a:t>
            </a:r>
            <a:r>
              <a:rPr lang="en-US" sz="2800" spc="-150" dirty="0" smtClean="0">
                <a:solidFill>
                  <a:schemeClr val="bg1"/>
                </a:solidFill>
                <a:latin typeface="Arial" pitchFamily="34" charset="0"/>
                <a:cs typeface="Arial" pitchFamily="34" charset="0"/>
              </a:rPr>
              <a:t>					</a:t>
            </a:r>
            <a:r>
              <a:rPr lang="en-US" sz="2000" spc="-150" dirty="0" smtClean="0">
                <a:solidFill>
                  <a:schemeClr val="bg1"/>
                </a:solidFill>
                <a:latin typeface="Arial" pitchFamily="34" charset="0"/>
                <a:cs typeface="Arial" pitchFamily="34" charset="0"/>
              </a:rPr>
              <a:t>(Andrews 2010)</a:t>
            </a:r>
            <a:endParaRPr lang="en-US" sz="2000" spc="-15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03226618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2217</TotalTime>
  <Words>1275</Words>
  <Application>Microsoft Office PowerPoint</Application>
  <PresentationFormat>On-screen Show (4:3)</PresentationFormat>
  <Paragraphs>164</Paragraphs>
  <Slides>62</Slides>
  <Notes>18</Notes>
  <HiddenSlides>0</HiddenSlides>
  <MMClips>0</MMClips>
  <ScaleCrop>false</ScaleCrop>
  <HeadingPairs>
    <vt:vector size="4" baseType="variant">
      <vt:variant>
        <vt:lpstr>Theme</vt:lpstr>
      </vt:variant>
      <vt:variant>
        <vt:i4>3</vt:i4>
      </vt:variant>
      <vt:variant>
        <vt:lpstr>Slide Titles</vt:lpstr>
      </vt:variant>
      <vt:variant>
        <vt:i4>62</vt:i4>
      </vt:variant>
    </vt:vector>
  </HeadingPairs>
  <TitlesOfParts>
    <vt:vector size="65" baseType="lpstr">
      <vt:lpstr>Office Theme</vt:lpstr>
      <vt:lpstr>1_Office Theme</vt:lpstr>
      <vt:lpstr>2_Office Theme</vt:lpstr>
      <vt:lpstr>Why Best Practice Doesn’t Work In Practice The political challenge of anti-corruption   Anh Le IED Intern</vt:lpstr>
      <vt:lpstr>challenges</vt:lpstr>
      <vt:lpstr>Let’s guess this Asian country</vt:lpstr>
      <vt:lpstr>PowerPoint Presentation</vt:lpstr>
      <vt:lpstr>It’s . . . </vt:lpstr>
      <vt:lpstr>Here is a fuller picture</vt:lpstr>
      <vt:lpstr>An even fuller picture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explanation</vt:lpstr>
      <vt:lpstr>Supply side initiative</vt:lpstr>
      <vt:lpstr>Supply side initiative</vt:lpstr>
      <vt:lpstr>PowerPoint Presentation</vt:lpstr>
      <vt:lpstr>Two of ADB’s anti-corruption tools: TA and policy-based lending</vt:lpstr>
      <vt:lpstr>PowerPoint Presentation</vt:lpstr>
      <vt:lpstr>PowerPoint Presentation</vt:lpstr>
      <vt:lpstr>Demand side initiative</vt:lpstr>
      <vt:lpstr>Demand side initiative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 what?</vt:lpstr>
      <vt:lpstr>PowerPoint Presentation</vt:lpstr>
      <vt:lpstr>PowerPoint Presentation</vt:lpstr>
      <vt:lpstr>action</vt:lpstr>
      <vt:lpstr>Indicators and Benchmarks (IB)</vt:lpstr>
      <vt:lpstr>Indicators and Benchmarks (IB)</vt:lpstr>
      <vt:lpstr>Indicators and Benchmarks (IB)</vt:lpstr>
      <vt:lpstr>PowerPoint Presentation</vt:lpstr>
      <vt:lpstr>PowerPoint Presentation</vt:lpstr>
      <vt:lpstr>PowerPoint Presentation</vt:lpstr>
      <vt:lpstr>IB and ADB</vt:lpstr>
      <vt:lpstr>PowerPoint Presentation</vt:lpstr>
      <vt:lpstr>PowerPoint Presentation</vt:lpstr>
      <vt:lpstr>PowerPoint Presentation</vt:lpstr>
      <vt:lpstr>PowerPoint Presentation</vt:lpstr>
      <vt:lpstr>word of caution</vt:lpstr>
      <vt:lpstr>PowerPoint Presentation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Let’s guess the Asian country</dc:title>
  <dc:creator>Anh</dc:creator>
  <cp:lastModifiedBy>Anh</cp:lastModifiedBy>
  <cp:revision>70</cp:revision>
  <dcterms:created xsi:type="dcterms:W3CDTF">2013-07-13T08:09:25Z</dcterms:created>
  <dcterms:modified xsi:type="dcterms:W3CDTF">2013-07-16T02:05:09Z</dcterms:modified>
</cp:coreProperties>
</file>